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media/audio11.wav" ContentType="audio/x-wav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2"/>
    <p:sldId id="270" r:id="rId3"/>
    <p:sldId id="274" r:id="rId4"/>
    <p:sldId id="275" r:id="rId5"/>
    <p:sldId id="278" r:id="rId6"/>
    <p:sldId id="276" r:id="rId7"/>
    <p:sldId id="279" r:id="rId8"/>
    <p:sldId id="277" r:id="rId9"/>
    <p:sldId id="283" r:id="rId10"/>
    <p:sldId id="280" r:id="rId11"/>
    <p:sldId id="284" r:id="rId12"/>
    <p:sldId id="281" r:id="rId13"/>
    <p:sldId id="285" r:id="rId14"/>
    <p:sldId id="282" r:id="rId15"/>
    <p:sldId id="286" r:id="rId16"/>
    <p:sldId id="272" r:id="rId17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8AC"/>
    <a:srgbClr val="F9FAAD"/>
    <a:srgbClr val="DA7325"/>
    <a:srgbClr val="F7935E"/>
    <a:srgbClr val="F8CBAD"/>
    <a:srgbClr val="0066FF"/>
    <a:srgbClr val="F6F890"/>
    <a:srgbClr val="E5945A"/>
    <a:srgbClr val="DA9F45"/>
    <a:srgbClr val="D779E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922"/>
    <p:restoredTop sz="94648"/>
  </p:normalViewPr>
  <p:slideViewPr>
    <p:cSldViewPr>
      <p:cViewPr>
        <p:scale>
          <a:sx n="80" d="100"/>
          <a:sy n="80" d="100"/>
        </p:scale>
        <p:origin x="-864" y="120"/>
      </p:cViewPr>
      <p:guideLst>
        <p:guide orient="horz" pos="157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098"/>
            <a:ext cx="7772400" cy="11027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8035" indent="0" algn="ctr">
              <a:buNone/>
              <a:defRPr/>
            </a:lvl7pPr>
            <a:lvl8pPr marL="2400935" indent="0" algn="ctr">
              <a:buNone/>
              <a:defRPr/>
            </a:lvl8pPr>
            <a:lvl9pPr marL="2743835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380F3-09B8-4CFE-97E0-579FCE8781E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split/>
        <p:sndAc>
          <p:stSnd>
            <p:snd r:embed="rId3" name="camera.wav"/>
          </p:stSnd>
        </p:sndAc>
      </p:transition>
    </mc:Choice>
    <mc:Fallback>
      <p:transition spd="slow">
        <p:split/>
        <p:sndAc>
          <p:stSnd>
            <p:snd r:embed="rId1" name="camera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ED712-7808-4E40-9A17-103FFA9E52E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split/>
        <p:sndAc>
          <p:stSnd>
            <p:snd r:embed="rId3" name="camera.wav"/>
          </p:stSnd>
        </p:sndAc>
      </p:transition>
    </mc:Choice>
    <mc:Fallback>
      <p:transition spd="slow">
        <p:split/>
        <p:sndAc>
          <p:stSnd>
            <p:snd r:embed="rId1" name="camera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15"/>
            <a:ext cx="2057400" cy="438941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15"/>
            <a:ext cx="6019800" cy="438941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93B31-54F0-4382-B829-C202CBA7C11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split/>
        <p:sndAc>
          <p:stSnd>
            <p:snd r:embed="rId3" name="camera.wav"/>
          </p:stSnd>
        </p:sndAc>
      </p:transition>
    </mc:Choice>
    <mc:Fallback>
      <p:transition spd="slow">
        <p:split/>
        <p:sndAc>
          <p:stSnd>
            <p:snd r:embed="rId1" name="camera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8DFEC-069B-4FEF-A41A-6EA2BF51ADF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split/>
        <p:sndAc>
          <p:stSnd>
            <p:snd r:embed="rId3" name="camera.wav"/>
          </p:stSnd>
        </p:sndAc>
      </p:transition>
    </mc:Choice>
    <mc:Fallback>
      <p:transition spd="slow">
        <p:split/>
        <p:sndAc>
          <p:stSnd>
            <p:snd r:embed="rId1" name="camera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3"/>
            <a:ext cx="7772400" cy="102173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416"/>
            <a:ext cx="7772400" cy="112533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8035" indent="0">
              <a:buNone/>
              <a:defRPr sz="1050"/>
            </a:lvl7pPr>
            <a:lvl8pPr marL="2400935" indent="0">
              <a:buNone/>
              <a:defRPr sz="1050"/>
            </a:lvl8pPr>
            <a:lvl9pPr marL="2743835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75EB4-8085-43B9-B5BA-CBF03F274FF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split/>
        <p:sndAc>
          <p:stSnd>
            <p:snd r:embed="rId3" name="camera.wav"/>
          </p:stSnd>
        </p:sndAc>
      </p:transition>
    </mc:Choice>
    <mc:Fallback>
      <p:transition spd="slow">
        <p:split/>
        <p:sndAc>
          <p:stSnd>
            <p:snd r:embed="rId1" name="camera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8600" cy="33950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0"/>
            <a:ext cx="4038600" cy="33950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63243-6D02-4225-B34F-A1A53FC9160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split/>
        <p:sndAc>
          <p:stSnd>
            <p:snd r:embed="rId3" name="camera.wav"/>
          </p:stSnd>
        </p:sndAc>
      </p:transition>
    </mc:Choice>
    <mc:Fallback>
      <p:transition spd="slow">
        <p:split/>
        <p:sndAc>
          <p:stSnd>
            <p:snd r:embed="rId1" name="camera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536"/>
            <a:ext cx="4040188" cy="47990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442"/>
            <a:ext cx="4040188" cy="29639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536"/>
            <a:ext cx="4041775" cy="47990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442"/>
            <a:ext cx="4041775" cy="29639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32B4C-CFCC-4E43-B2A9-0FF2016780E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split/>
        <p:sndAc>
          <p:stSnd>
            <p:snd r:embed="rId3" name="camera.wav"/>
          </p:stSnd>
        </p:sndAc>
      </p:transition>
    </mc:Choice>
    <mc:Fallback>
      <p:transition spd="slow">
        <p:split/>
        <p:sndAc>
          <p:stSnd>
            <p:snd r:embed="rId1" name="camera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D6BC7-8BB5-4F65-B7EE-D53AD4C3558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split/>
        <p:sndAc>
          <p:stSnd>
            <p:snd r:embed="rId3" name="camera.wav"/>
          </p:stSnd>
        </p:sndAc>
      </p:transition>
    </mc:Choice>
    <mc:Fallback>
      <p:transition spd="slow">
        <p:split/>
        <p:sndAc>
          <p:stSnd>
            <p:snd r:embed="rId1" name="camera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0C648-2CC2-43E0-9E85-59F2B6E0428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split/>
        <p:sndAc>
          <p:stSnd>
            <p:snd r:embed="rId3" name="camera.wav"/>
          </p:stSnd>
        </p:sndAc>
      </p:transition>
    </mc:Choice>
    <mc:Fallback>
      <p:transition spd="slow">
        <p:split/>
        <p:sndAc>
          <p:stSnd>
            <p:snd r:embed="rId1" name="camera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3"/>
            <a:ext cx="3008313" cy="87169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3"/>
            <a:ext cx="5111750" cy="439060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3"/>
            <a:ext cx="3008313" cy="351891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8035" indent="0">
              <a:buNone/>
              <a:defRPr sz="675"/>
            </a:lvl7pPr>
            <a:lvl8pPr marL="2400935" indent="0">
              <a:buNone/>
              <a:defRPr sz="675"/>
            </a:lvl8pPr>
            <a:lvl9pPr marL="2743835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8512D-1A30-4EC5-B35E-F94964266AE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split/>
        <p:sndAc>
          <p:stSnd>
            <p:snd r:embed="rId3" name="camera.wav"/>
          </p:stSnd>
        </p:sndAc>
      </p:transition>
    </mc:Choice>
    <mc:Fallback>
      <p:transition spd="slow">
        <p:split/>
        <p:sndAc>
          <p:stSnd>
            <p:snd r:embed="rId1" name="camera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12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662"/>
            <a:ext cx="5486400" cy="308664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208"/>
            <a:ext cx="5486400" cy="60375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8035" indent="0">
              <a:buNone/>
              <a:defRPr sz="675"/>
            </a:lvl7pPr>
            <a:lvl8pPr marL="2400935" indent="0">
              <a:buNone/>
              <a:defRPr sz="675"/>
            </a:lvl8pPr>
            <a:lvl9pPr marL="2743835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526CE-EF10-4935-ABA3-0F2108D5015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split/>
        <p:sndAc>
          <p:stSnd>
            <p:snd r:embed="rId3" name="camera.wav"/>
          </p:stSnd>
        </p:sndAc>
      </p:transition>
    </mc:Choice>
    <mc:Fallback>
      <p:transition spd="slow">
        <p:split/>
        <p:sndAc>
          <p:stSnd>
            <p:snd r:embed="rId1" name="camera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015"/>
            <a:ext cx="8229600" cy="857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360"/>
            <a:ext cx="8229600" cy="33950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38"/>
            <a:ext cx="2133600" cy="357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05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38"/>
            <a:ext cx="2895600" cy="357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05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38"/>
            <a:ext cx="2133600" cy="357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05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314430A-B07F-476A-9675-9B38C53C221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800">
        <p:split/>
        <p:sndAc>
          <p:stSnd>
            <p:snd r:embed="rId14" name="camera.wav"/>
          </p:stSnd>
        </p:sndAc>
      </p:transition>
    </mc:Choice>
    <mc:Fallback>
      <p:transition spd="slow">
        <p:split/>
        <p:sndAc>
          <p:stSnd>
            <p:snd r:embed="rId13" name="camera.wav"/>
          </p:stSnd>
        </p:sndAc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57175" indent="-257175" algn="l" rtl="0" eaLnBrk="0" fontAlgn="base" hangingPunct="0">
        <a:spcBef>
          <a:spcPct val="15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rtl="0" eaLnBrk="0" fontAlgn="base" hangingPunct="0">
        <a:spcBef>
          <a:spcPct val="15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15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15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6585" indent="-171450" algn="l" rtl="0" fontAlgn="base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9485" indent="-171450" algn="l" rtl="0" fontAlgn="base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2385" indent="-171450" algn="l" rtl="0" fontAlgn="base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5285" indent="-171450" algn="l" rtl="0" fontAlgn="base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10" Type="http://schemas.openxmlformats.org/officeDocument/2006/relationships/audio" Target="../media/audio11.wav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10" Type="http://schemas.openxmlformats.org/officeDocument/2006/relationships/audio" Target="../media/audio11.wav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10" Type="http://schemas.openxmlformats.org/officeDocument/2006/relationships/audio" Target="../media/audio11.wav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audio" Target="../media/audio1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10" Type="http://schemas.openxmlformats.org/officeDocument/2006/relationships/audio" Target="../media/audio11.wav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10" Type="http://schemas.openxmlformats.org/officeDocument/2006/relationships/audio" Target="../media/audio11.wav"/><Relationship Id="rId4" Type="http://schemas.openxmlformats.org/officeDocument/2006/relationships/image" Target="../media/image7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10" Type="http://schemas.openxmlformats.org/officeDocument/2006/relationships/audio" Target="../media/audio11.wav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6F89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矩形 22"/>
          <p:cNvSpPr>
            <a:spLocks noChangeArrowheads="1"/>
          </p:cNvSpPr>
          <p:nvPr/>
        </p:nvSpPr>
        <p:spPr bwMode="auto">
          <a:xfrm>
            <a:off x="0" y="2786064"/>
            <a:ext cx="9144000" cy="31965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7935E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051" name="文本框 23"/>
          <p:cNvSpPr txBox="1">
            <a:spLocks noChangeArrowheads="1"/>
          </p:cNvSpPr>
          <p:nvPr/>
        </p:nvSpPr>
        <p:spPr bwMode="auto">
          <a:xfrm>
            <a:off x="3467843" y="3578662"/>
            <a:ext cx="267771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谁能吃到苹果</a:t>
            </a:r>
            <a:endParaRPr lang="zh-CN" altLang="zh-CN" sz="28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52" name="圆角矩形 24"/>
          <p:cNvSpPr>
            <a:spLocks noChangeArrowheads="1"/>
          </p:cNvSpPr>
          <p:nvPr/>
        </p:nvSpPr>
        <p:spPr bwMode="auto">
          <a:xfrm>
            <a:off x="2203450" y="3493770"/>
            <a:ext cx="4610735" cy="747395"/>
          </a:xfrm>
          <a:prstGeom prst="roundRect">
            <a:avLst>
              <a:gd name="adj" fmla="val 16667"/>
            </a:avLst>
          </a:prstGeom>
          <a:noFill/>
          <a:ln w="3175">
            <a:solidFill>
              <a:srgbClr val="0070C0">
                <a:alpha val="61000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>
              <a:solidFill>
                <a:srgbClr val="0070C0"/>
              </a:solidFill>
            </a:endParaRPr>
          </a:p>
        </p:txBody>
      </p:sp>
      <p:grpSp>
        <p:nvGrpSpPr>
          <p:cNvPr id="2053" name="组合 165"/>
          <p:cNvGrpSpPr/>
          <p:nvPr/>
        </p:nvGrpSpPr>
        <p:grpSpPr bwMode="auto">
          <a:xfrm>
            <a:off x="732235" y="973192"/>
            <a:ext cx="8214122" cy="2239565"/>
            <a:chOff x="0" y="0"/>
            <a:chExt cx="10951969" cy="2985668"/>
          </a:xfrm>
        </p:grpSpPr>
        <p:grpSp>
          <p:nvGrpSpPr>
            <p:cNvPr id="2055" name="组合 21"/>
            <p:cNvGrpSpPr/>
            <p:nvPr/>
          </p:nvGrpSpPr>
          <p:grpSpPr bwMode="auto">
            <a:xfrm>
              <a:off x="3714371" y="0"/>
              <a:ext cx="2535131" cy="2625007"/>
              <a:chOff x="0" y="0"/>
              <a:chExt cx="3895725" cy="4033837"/>
            </a:xfrm>
          </p:grpSpPr>
          <p:sp>
            <p:nvSpPr>
              <p:cNvPr id="2131" name="Freeform 5"/>
              <p:cNvSpPr/>
              <p:nvPr/>
            </p:nvSpPr>
            <p:spPr bwMode="auto">
              <a:xfrm>
                <a:off x="1903413" y="0"/>
                <a:ext cx="419100" cy="1600200"/>
              </a:xfrm>
              <a:custGeom>
                <a:avLst/>
                <a:gdLst>
                  <a:gd name="T0" fmla="*/ 0 w 264"/>
                  <a:gd name="T1" fmla="*/ 2147483647 h 1008"/>
                  <a:gd name="T2" fmla="*/ 0 w 264"/>
                  <a:gd name="T3" fmla="*/ 0 h 1008"/>
                  <a:gd name="T4" fmla="*/ 2147483647 w 264"/>
                  <a:gd name="T5" fmla="*/ 2147483647 h 1008"/>
                  <a:gd name="T6" fmla="*/ 2147483647 w 264"/>
                  <a:gd name="T7" fmla="*/ 2147483647 h 1008"/>
                  <a:gd name="T8" fmla="*/ 2147483647 w 264"/>
                  <a:gd name="T9" fmla="*/ 2147483647 h 1008"/>
                  <a:gd name="T10" fmla="*/ 2147483647 w 264"/>
                  <a:gd name="T11" fmla="*/ 2147483647 h 1008"/>
                  <a:gd name="T12" fmla="*/ 0 w 264"/>
                  <a:gd name="T13" fmla="*/ 2147483647 h 10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4"/>
                  <a:gd name="T22" fmla="*/ 0 h 1008"/>
                  <a:gd name="T23" fmla="*/ 264 w 264"/>
                  <a:gd name="T24" fmla="*/ 1008 h 10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4" h="1008">
                    <a:moveTo>
                      <a:pt x="0" y="1008"/>
                    </a:moveTo>
                    <a:lnTo>
                      <a:pt x="0" y="0"/>
                    </a:lnTo>
                    <a:lnTo>
                      <a:pt x="264" y="832"/>
                    </a:lnTo>
                    <a:lnTo>
                      <a:pt x="165" y="678"/>
                    </a:lnTo>
                    <a:lnTo>
                      <a:pt x="147" y="832"/>
                    </a:lnTo>
                    <a:lnTo>
                      <a:pt x="70" y="630"/>
                    </a:lnTo>
                    <a:lnTo>
                      <a:pt x="0" y="100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32" name="Freeform 6"/>
              <p:cNvSpPr/>
              <p:nvPr/>
            </p:nvSpPr>
            <p:spPr bwMode="auto">
              <a:xfrm>
                <a:off x="1903413" y="1000125"/>
                <a:ext cx="1009650" cy="2584450"/>
              </a:xfrm>
              <a:custGeom>
                <a:avLst/>
                <a:gdLst>
                  <a:gd name="T0" fmla="*/ 2147483647 w 636"/>
                  <a:gd name="T1" fmla="*/ 2147483647 h 1628"/>
                  <a:gd name="T2" fmla="*/ 2147483647 w 636"/>
                  <a:gd name="T3" fmla="*/ 2147483647 h 1628"/>
                  <a:gd name="T4" fmla="*/ 0 w 636"/>
                  <a:gd name="T5" fmla="*/ 2147483647 h 1628"/>
                  <a:gd name="T6" fmla="*/ 0 w 636"/>
                  <a:gd name="T7" fmla="*/ 2147483647 h 1628"/>
                  <a:gd name="T8" fmla="*/ 2147483647 w 636"/>
                  <a:gd name="T9" fmla="*/ 0 h 1628"/>
                  <a:gd name="T10" fmla="*/ 2147483647 w 636"/>
                  <a:gd name="T11" fmla="*/ 2147483647 h 1628"/>
                  <a:gd name="T12" fmla="*/ 2147483647 w 636"/>
                  <a:gd name="T13" fmla="*/ 2147483647 h 1628"/>
                  <a:gd name="T14" fmla="*/ 2147483647 w 636"/>
                  <a:gd name="T15" fmla="*/ 2147483647 h 16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36"/>
                  <a:gd name="T25" fmla="*/ 0 h 1628"/>
                  <a:gd name="T26" fmla="*/ 636 w 636"/>
                  <a:gd name="T27" fmla="*/ 1628 h 16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36" h="1628">
                    <a:moveTo>
                      <a:pt x="264" y="202"/>
                    </a:moveTo>
                    <a:lnTo>
                      <a:pt x="636" y="1385"/>
                    </a:lnTo>
                    <a:lnTo>
                      <a:pt x="0" y="1628"/>
                    </a:lnTo>
                    <a:lnTo>
                      <a:pt x="0" y="378"/>
                    </a:lnTo>
                    <a:lnTo>
                      <a:pt x="70" y="0"/>
                    </a:lnTo>
                    <a:lnTo>
                      <a:pt x="147" y="202"/>
                    </a:lnTo>
                    <a:lnTo>
                      <a:pt x="165" y="48"/>
                    </a:lnTo>
                    <a:lnTo>
                      <a:pt x="264" y="202"/>
                    </a:lnTo>
                    <a:close/>
                  </a:path>
                </a:pathLst>
              </a:custGeom>
              <a:solidFill>
                <a:srgbClr val="F7F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33" name="Freeform 7"/>
              <p:cNvSpPr/>
              <p:nvPr/>
            </p:nvSpPr>
            <p:spPr bwMode="auto">
              <a:xfrm>
                <a:off x="895350" y="1062037"/>
                <a:ext cx="1008063" cy="2522537"/>
              </a:xfrm>
              <a:custGeom>
                <a:avLst/>
                <a:gdLst>
                  <a:gd name="T0" fmla="*/ 2147483647 w 635"/>
                  <a:gd name="T1" fmla="*/ 2147483647 h 1589"/>
                  <a:gd name="T2" fmla="*/ 2147483647 w 635"/>
                  <a:gd name="T3" fmla="*/ 2147483647 h 1589"/>
                  <a:gd name="T4" fmla="*/ 0 w 635"/>
                  <a:gd name="T5" fmla="*/ 2147483647 h 1589"/>
                  <a:gd name="T6" fmla="*/ 2147483647 w 635"/>
                  <a:gd name="T7" fmla="*/ 2147483647 h 1589"/>
                  <a:gd name="T8" fmla="*/ 2147483647 w 635"/>
                  <a:gd name="T9" fmla="*/ 0 h 1589"/>
                  <a:gd name="T10" fmla="*/ 2147483647 w 635"/>
                  <a:gd name="T11" fmla="*/ 2147483647 h 1589"/>
                  <a:gd name="T12" fmla="*/ 2147483647 w 635"/>
                  <a:gd name="T13" fmla="*/ 2147483647 h 1589"/>
                  <a:gd name="T14" fmla="*/ 2147483647 w 635"/>
                  <a:gd name="T15" fmla="*/ 2147483647 h 15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35"/>
                  <a:gd name="T25" fmla="*/ 0 h 1589"/>
                  <a:gd name="T26" fmla="*/ 635 w 635"/>
                  <a:gd name="T27" fmla="*/ 1589 h 158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35" h="1589">
                    <a:moveTo>
                      <a:pt x="635" y="339"/>
                    </a:moveTo>
                    <a:lnTo>
                      <a:pt x="635" y="1589"/>
                    </a:lnTo>
                    <a:lnTo>
                      <a:pt x="0" y="1346"/>
                    </a:lnTo>
                    <a:lnTo>
                      <a:pt x="319" y="339"/>
                    </a:lnTo>
                    <a:lnTo>
                      <a:pt x="494" y="0"/>
                    </a:lnTo>
                    <a:lnTo>
                      <a:pt x="508" y="163"/>
                    </a:lnTo>
                    <a:lnTo>
                      <a:pt x="562" y="43"/>
                    </a:lnTo>
                    <a:lnTo>
                      <a:pt x="635" y="339"/>
                    </a:lnTo>
                    <a:close/>
                  </a:path>
                </a:pathLst>
              </a:custGeom>
              <a:solidFill>
                <a:srgbClr val="BFC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34" name="Freeform 8"/>
              <p:cNvSpPr/>
              <p:nvPr/>
            </p:nvSpPr>
            <p:spPr bwMode="auto">
              <a:xfrm>
                <a:off x="1401763" y="0"/>
                <a:ext cx="501650" cy="1600200"/>
              </a:xfrm>
              <a:custGeom>
                <a:avLst/>
                <a:gdLst>
                  <a:gd name="T0" fmla="*/ 0 w 316"/>
                  <a:gd name="T1" fmla="*/ 2147483647 h 1008"/>
                  <a:gd name="T2" fmla="*/ 2147483647 w 316"/>
                  <a:gd name="T3" fmla="*/ 0 h 1008"/>
                  <a:gd name="T4" fmla="*/ 2147483647 w 316"/>
                  <a:gd name="T5" fmla="*/ 2147483647 h 1008"/>
                  <a:gd name="T6" fmla="*/ 2147483647 w 316"/>
                  <a:gd name="T7" fmla="*/ 2147483647 h 1008"/>
                  <a:gd name="T8" fmla="*/ 2147483647 w 316"/>
                  <a:gd name="T9" fmla="*/ 2147483647 h 1008"/>
                  <a:gd name="T10" fmla="*/ 2147483647 w 316"/>
                  <a:gd name="T11" fmla="*/ 2147483647 h 1008"/>
                  <a:gd name="T12" fmla="*/ 0 w 316"/>
                  <a:gd name="T13" fmla="*/ 2147483647 h 10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6"/>
                  <a:gd name="T22" fmla="*/ 0 h 1008"/>
                  <a:gd name="T23" fmla="*/ 316 w 316"/>
                  <a:gd name="T24" fmla="*/ 1008 h 10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6" h="1008">
                    <a:moveTo>
                      <a:pt x="0" y="1008"/>
                    </a:moveTo>
                    <a:lnTo>
                      <a:pt x="316" y="0"/>
                    </a:lnTo>
                    <a:lnTo>
                      <a:pt x="316" y="1008"/>
                    </a:lnTo>
                    <a:lnTo>
                      <a:pt x="243" y="712"/>
                    </a:lnTo>
                    <a:lnTo>
                      <a:pt x="189" y="832"/>
                    </a:lnTo>
                    <a:lnTo>
                      <a:pt x="175" y="669"/>
                    </a:lnTo>
                    <a:lnTo>
                      <a:pt x="0" y="1008"/>
                    </a:lnTo>
                    <a:close/>
                  </a:path>
                </a:pathLst>
              </a:custGeom>
              <a:solidFill>
                <a:srgbClr val="939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35" name="Freeform 9"/>
              <p:cNvSpPr/>
              <p:nvPr/>
            </p:nvSpPr>
            <p:spPr bwMode="auto">
              <a:xfrm>
                <a:off x="809625" y="1795462"/>
                <a:ext cx="812800" cy="2206625"/>
              </a:xfrm>
              <a:custGeom>
                <a:avLst/>
                <a:gdLst>
                  <a:gd name="T0" fmla="*/ 0 w 512"/>
                  <a:gd name="T1" fmla="*/ 2147483647 h 1390"/>
                  <a:gd name="T2" fmla="*/ 0 w 512"/>
                  <a:gd name="T3" fmla="*/ 2147483647 h 1390"/>
                  <a:gd name="T4" fmla="*/ 2147483647 w 512"/>
                  <a:gd name="T5" fmla="*/ 2147483647 h 1390"/>
                  <a:gd name="T6" fmla="*/ 2147483647 w 512"/>
                  <a:gd name="T7" fmla="*/ 0 h 1390"/>
                  <a:gd name="T8" fmla="*/ 2147483647 w 512"/>
                  <a:gd name="T9" fmla="*/ 2147483647 h 1390"/>
                  <a:gd name="T10" fmla="*/ 2147483647 w 512"/>
                  <a:gd name="T11" fmla="*/ 2147483647 h 1390"/>
                  <a:gd name="T12" fmla="*/ 0 w 512"/>
                  <a:gd name="T13" fmla="*/ 2147483647 h 13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2"/>
                  <a:gd name="T22" fmla="*/ 0 h 1390"/>
                  <a:gd name="T23" fmla="*/ 512 w 512"/>
                  <a:gd name="T24" fmla="*/ 1390 h 13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2" h="1390">
                    <a:moveTo>
                      <a:pt x="0" y="1390"/>
                    </a:moveTo>
                    <a:lnTo>
                      <a:pt x="0" y="326"/>
                    </a:lnTo>
                    <a:lnTo>
                      <a:pt x="36" y="186"/>
                    </a:lnTo>
                    <a:lnTo>
                      <a:pt x="75" y="0"/>
                    </a:lnTo>
                    <a:lnTo>
                      <a:pt x="194" y="186"/>
                    </a:lnTo>
                    <a:lnTo>
                      <a:pt x="512" y="1194"/>
                    </a:lnTo>
                    <a:lnTo>
                      <a:pt x="0" y="1390"/>
                    </a:lnTo>
                    <a:close/>
                  </a:path>
                </a:pathLst>
              </a:custGeom>
              <a:solidFill>
                <a:srgbClr val="F7F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36" name="Freeform 10"/>
              <p:cNvSpPr/>
              <p:nvPr/>
            </p:nvSpPr>
            <p:spPr bwMode="auto">
              <a:xfrm>
                <a:off x="809625" y="1119187"/>
                <a:ext cx="307975" cy="1193800"/>
              </a:xfrm>
              <a:custGeom>
                <a:avLst/>
                <a:gdLst>
                  <a:gd name="T0" fmla="*/ 0 w 194"/>
                  <a:gd name="T1" fmla="*/ 2147483647 h 752"/>
                  <a:gd name="T2" fmla="*/ 0 w 194"/>
                  <a:gd name="T3" fmla="*/ 0 h 752"/>
                  <a:gd name="T4" fmla="*/ 2147483647 w 194"/>
                  <a:gd name="T5" fmla="*/ 2147483647 h 752"/>
                  <a:gd name="T6" fmla="*/ 2147483647 w 194"/>
                  <a:gd name="T7" fmla="*/ 2147483647 h 752"/>
                  <a:gd name="T8" fmla="*/ 2147483647 w 194"/>
                  <a:gd name="T9" fmla="*/ 2147483647 h 752"/>
                  <a:gd name="T10" fmla="*/ 0 w 194"/>
                  <a:gd name="T11" fmla="*/ 2147483647 h 7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4"/>
                  <a:gd name="T19" fmla="*/ 0 h 752"/>
                  <a:gd name="T20" fmla="*/ 194 w 194"/>
                  <a:gd name="T21" fmla="*/ 752 h 7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4" h="752">
                    <a:moveTo>
                      <a:pt x="0" y="752"/>
                    </a:moveTo>
                    <a:lnTo>
                      <a:pt x="0" y="0"/>
                    </a:lnTo>
                    <a:lnTo>
                      <a:pt x="194" y="612"/>
                    </a:lnTo>
                    <a:lnTo>
                      <a:pt x="75" y="426"/>
                    </a:lnTo>
                    <a:lnTo>
                      <a:pt x="36" y="612"/>
                    </a:lnTo>
                    <a:lnTo>
                      <a:pt x="0" y="75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37" name="Freeform 11"/>
              <p:cNvSpPr/>
              <p:nvPr/>
            </p:nvSpPr>
            <p:spPr bwMode="auto">
              <a:xfrm>
                <a:off x="434975" y="1119187"/>
                <a:ext cx="374650" cy="1193800"/>
              </a:xfrm>
              <a:custGeom>
                <a:avLst/>
                <a:gdLst>
                  <a:gd name="T0" fmla="*/ 2147483647 w 236"/>
                  <a:gd name="T1" fmla="*/ 0 h 752"/>
                  <a:gd name="T2" fmla="*/ 2147483647 w 236"/>
                  <a:gd name="T3" fmla="*/ 2147483647 h 752"/>
                  <a:gd name="T4" fmla="*/ 2147483647 w 236"/>
                  <a:gd name="T5" fmla="*/ 2147483647 h 752"/>
                  <a:gd name="T6" fmla="*/ 2147483647 w 236"/>
                  <a:gd name="T7" fmla="*/ 2147483647 h 752"/>
                  <a:gd name="T8" fmla="*/ 2147483647 w 236"/>
                  <a:gd name="T9" fmla="*/ 2147483647 h 752"/>
                  <a:gd name="T10" fmla="*/ 0 w 236"/>
                  <a:gd name="T11" fmla="*/ 2147483647 h 752"/>
                  <a:gd name="T12" fmla="*/ 2147483647 w 236"/>
                  <a:gd name="T13" fmla="*/ 0 h 7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6"/>
                  <a:gd name="T22" fmla="*/ 0 h 752"/>
                  <a:gd name="T23" fmla="*/ 236 w 236"/>
                  <a:gd name="T24" fmla="*/ 752 h 7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6" h="752">
                    <a:moveTo>
                      <a:pt x="236" y="0"/>
                    </a:moveTo>
                    <a:lnTo>
                      <a:pt x="236" y="752"/>
                    </a:lnTo>
                    <a:lnTo>
                      <a:pt x="190" y="533"/>
                    </a:lnTo>
                    <a:lnTo>
                      <a:pt x="149" y="612"/>
                    </a:lnTo>
                    <a:lnTo>
                      <a:pt x="136" y="498"/>
                    </a:lnTo>
                    <a:lnTo>
                      <a:pt x="0" y="752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939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38" name="Freeform 12"/>
              <p:cNvSpPr/>
              <p:nvPr/>
            </p:nvSpPr>
            <p:spPr bwMode="auto">
              <a:xfrm>
                <a:off x="0" y="1909761"/>
                <a:ext cx="809624" cy="2092324"/>
              </a:xfrm>
              <a:custGeom>
                <a:avLst/>
                <a:gdLst>
                  <a:gd name="T0" fmla="*/ 2147483647 w 510"/>
                  <a:gd name="T1" fmla="*/ 2147483647 h 1318"/>
                  <a:gd name="T2" fmla="*/ 2147483647 w 510"/>
                  <a:gd name="T3" fmla="*/ 2147483647 h 1318"/>
                  <a:gd name="T4" fmla="*/ 0 w 510"/>
                  <a:gd name="T5" fmla="*/ 2147483647 h 1318"/>
                  <a:gd name="T6" fmla="*/ 2147483647 w 510"/>
                  <a:gd name="T7" fmla="*/ 2147483647 h 1318"/>
                  <a:gd name="T8" fmla="*/ 2147483647 w 510"/>
                  <a:gd name="T9" fmla="*/ 0 h 1318"/>
                  <a:gd name="T10" fmla="*/ 2147483647 w 510"/>
                  <a:gd name="T11" fmla="*/ 2147483647 h 1318"/>
                  <a:gd name="T12" fmla="*/ 2147483647 w 510"/>
                  <a:gd name="T13" fmla="*/ 2147483647 h 1318"/>
                  <a:gd name="T14" fmla="*/ 2147483647 w 510"/>
                  <a:gd name="T15" fmla="*/ 2147483647 h 13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10"/>
                  <a:gd name="T25" fmla="*/ 0 h 1318"/>
                  <a:gd name="T26" fmla="*/ 510 w 510"/>
                  <a:gd name="T27" fmla="*/ 1318 h 13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10" h="1318">
                    <a:moveTo>
                      <a:pt x="510" y="254"/>
                    </a:moveTo>
                    <a:lnTo>
                      <a:pt x="510" y="1318"/>
                    </a:lnTo>
                    <a:lnTo>
                      <a:pt x="0" y="1122"/>
                    </a:lnTo>
                    <a:lnTo>
                      <a:pt x="274" y="254"/>
                    </a:lnTo>
                    <a:lnTo>
                      <a:pt x="410" y="0"/>
                    </a:lnTo>
                    <a:lnTo>
                      <a:pt x="423" y="114"/>
                    </a:lnTo>
                    <a:lnTo>
                      <a:pt x="464" y="35"/>
                    </a:lnTo>
                    <a:lnTo>
                      <a:pt x="510" y="254"/>
                    </a:lnTo>
                    <a:close/>
                  </a:path>
                </a:pathLst>
              </a:custGeom>
              <a:solidFill>
                <a:srgbClr val="BFC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39" name="Freeform 13"/>
              <p:cNvSpPr/>
              <p:nvPr/>
            </p:nvSpPr>
            <p:spPr bwMode="auto">
              <a:xfrm>
                <a:off x="2847975" y="1154112"/>
                <a:ext cx="238125" cy="760412"/>
              </a:xfrm>
              <a:custGeom>
                <a:avLst/>
                <a:gdLst>
                  <a:gd name="T0" fmla="*/ 0 w 150"/>
                  <a:gd name="T1" fmla="*/ 2147483647 h 479"/>
                  <a:gd name="T2" fmla="*/ 2147483647 w 150"/>
                  <a:gd name="T3" fmla="*/ 0 h 479"/>
                  <a:gd name="T4" fmla="*/ 2147483647 w 150"/>
                  <a:gd name="T5" fmla="*/ 2147483647 h 479"/>
                  <a:gd name="T6" fmla="*/ 2147483647 w 150"/>
                  <a:gd name="T7" fmla="*/ 2147483647 h 479"/>
                  <a:gd name="T8" fmla="*/ 0 w 150"/>
                  <a:gd name="T9" fmla="*/ 2147483647 h 4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0"/>
                  <a:gd name="T16" fmla="*/ 0 h 479"/>
                  <a:gd name="T17" fmla="*/ 150 w 150"/>
                  <a:gd name="T18" fmla="*/ 479 h 4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0" h="479">
                    <a:moveTo>
                      <a:pt x="0" y="479"/>
                    </a:moveTo>
                    <a:lnTo>
                      <a:pt x="150" y="0"/>
                    </a:lnTo>
                    <a:lnTo>
                      <a:pt x="150" y="400"/>
                    </a:lnTo>
                    <a:lnTo>
                      <a:pt x="93" y="318"/>
                    </a:lnTo>
                    <a:lnTo>
                      <a:pt x="0" y="479"/>
                    </a:lnTo>
                    <a:close/>
                  </a:path>
                </a:pathLst>
              </a:custGeom>
              <a:solidFill>
                <a:srgbClr val="939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40" name="Freeform 15"/>
              <p:cNvSpPr/>
              <p:nvPr/>
            </p:nvSpPr>
            <p:spPr bwMode="auto">
              <a:xfrm>
                <a:off x="3086100" y="1154112"/>
                <a:ext cx="238125" cy="760412"/>
              </a:xfrm>
              <a:custGeom>
                <a:avLst/>
                <a:gdLst>
                  <a:gd name="T0" fmla="*/ 0 w 150"/>
                  <a:gd name="T1" fmla="*/ 2147483647 h 479"/>
                  <a:gd name="T2" fmla="*/ 0 w 150"/>
                  <a:gd name="T3" fmla="*/ 0 h 479"/>
                  <a:gd name="T4" fmla="*/ 2147483647 w 150"/>
                  <a:gd name="T5" fmla="*/ 2147483647 h 479"/>
                  <a:gd name="T6" fmla="*/ 2147483647 w 150"/>
                  <a:gd name="T7" fmla="*/ 2147483647 h 479"/>
                  <a:gd name="T8" fmla="*/ 2147483647 w 150"/>
                  <a:gd name="T9" fmla="*/ 2147483647 h 479"/>
                  <a:gd name="T10" fmla="*/ 2147483647 w 150"/>
                  <a:gd name="T11" fmla="*/ 2147483647 h 479"/>
                  <a:gd name="T12" fmla="*/ 0 w 150"/>
                  <a:gd name="T13" fmla="*/ 2147483647 h 4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0"/>
                  <a:gd name="T22" fmla="*/ 0 h 479"/>
                  <a:gd name="T23" fmla="*/ 150 w 150"/>
                  <a:gd name="T24" fmla="*/ 479 h 4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0" h="479">
                    <a:moveTo>
                      <a:pt x="0" y="400"/>
                    </a:moveTo>
                    <a:lnTo>
                      <a:pt x="0" y="0"/>
                    </a:lnTo>
                    <a:lnTo>
                      <a:pt x="150" y="479"/>
                    </a:lnTo>
                    <a:lnTo>
                      <a:pt x="63" y="299"/>
                    </a:lnTo>
                    <a:lnTo>
                      <a:pt x="54" y="400"/>
                    </a:lnTo>
                    <a:lnTo>
                      <a:pt x="27" y="333"/>
                    </a:lnTo>
                    <a:lnTo>
                      <a:pt x="0" y="4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41" name="Freeform 16"/>
              <p:cNvSpPr/>
              <p:nvPr/>
            </p:nvSpPr>
            <p:spPr bwMode="auto">
              <a:xfrm>
                <a:off x="3086100" y="1628775"/>
                <a:ext cx="809625" cy="2405062"/>
              </a:xfrm>
              <a:custGeom>
                <a:avLst/>
                <a:gdLst>
                  <a:gd name="T0" fmla="*/ 0 w 510"/>
                  <a:gd name="T1" fmla="*/ 2147483647 h 1515"/>
                  <a:gd name="T2" fmla="*/ 0 w 510"/>
                  <a:gd name="T3" fmla="*/ 2147483647 h 1515"/>
                  <a:gd name="T4" fmla="*/ 2147483647 w 510"/>
                  <a:gd name="T5" fmla="*/ 2147483647 h 1515"/>
                  <a:gd name="T6" fmla="*/ 2147483647 w 510"/>
                  <a:gd name="T7" fmla="*/ 2147483647 h 1515"/>
                  <a:gd name="T8" fmla="*/ 2147483647 w 510"/>
                  <a:gd name="T9" fmla="*/ 0 h 1515"/>
                  <a:gd name="T10" fmla="*/ 2147483647 w 510"/>
                  <a:gd name="T11" fmla="*/ 2147483647 h 1515"/>
                  <a:gd name="T12" fmla="*/ 2147483647 w 510"/>
                  <a:gd name="T13" fmla="*/ 2147483647 h 1515"/>
                  <a:gd name="T14" fmla="*/ 0 w 510"/>
                  <a:gd name="T15" fmla="*/ 2147483647 h 15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10"/>
                  <a:gd name="T25" fmla="*/ 0 h 1515"/>
                  <a:gd name="T26" fmla="*/ 510 w 510"/>
                  <a:gd name="T27" fmla="*/ 1515 h 15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10" h="1515">
                    <a:moveTo>
                      <a:pt x="0" y="1515"/>
                    </a:moveTo>
                    <a:lnTo>
                      <a:pt x="0" y="101"/>
                    </a:lnTo>
                    <a:lnTo>
                      <a:pt x="27" y="34"/>
                    </a:lnTo>
                    <a:lnTo>
                      <a:pt x="54" y="101"/>
                    </a:lnTo>
                    <a:lnTo>
                      <a:pt x="63" y="0"/>
                    </a:lnTo>
                    <a:lnTo>
                      <a:pt x="150" y="180"/>
                    </a:lnTo>
                    <a:lnTo>
                      <a:pt x="510" y="1320"/>
                    </a:lnTo>
                    <a:lnTo>
                      <a:pt x="0" y="1515"/>
                    </a:lnTo>
                    <a:close/>
                  </a:path>
                </a:pathLst>
              </a:custGeom>
              <a:solidFill>
                <a:srgbClr val="F7F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42" name="Freeform 14"/>
              <p:cNvSpPr/>
              <p:nvPr/>
            </p:nvSpPr>
            <p:spPr bwMode="auto">
              <a:xfrm>
                <a:off x="2276475" y="1658937"/>
                <a:ext cx="809625" cy="2374900"/>
              </a:xfrm>
              <a:custGeom>
                <a:avLst/>
                <a:gdLst>
                  <a:gd name="T0" fmla="*/ 2147483647 w 510"/>
                  <a:gd name="T1" fmla="*/ 2147483647 h 1496"/>
                  <a:gd name="T2" fmla="*/ 2147483647 w 510"/>
                  <a:gd name="T3" fmla="*/ 2147483647 h 1496"/>
                  <a:gd name="T4" fmla="*/ 0 w 510"/>
                  <a:gd name="T5" fmla="*/ 2147483647 h 1496"/>
                  <a:gd name="T6" fmla="*/ 2147483647 w 510"/>
                  <a:gd name="T7" fmla="*/ 2147483647 h 1496"/>
                  <a:gd name="T8" fmla="*/ 2147483647 w 510"/>
                  <a:gd name="T9" fmla="*/ 0 h 1496"/>
                  <a:gd name="T10" fmla="*/ 2147483647 w 510"/>
                  <a:gd name="T11" fmla="*/ 2147483647 h 14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10"/>
                  <a:gd name="T19" fmla="*/ 0 h 1496"/>
                  <a:gd name="T20" fmla="*/ 510 w 510"/>
                  <a:gd name="T21" fmla="*/ 1496 h 14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10" h="1496">
                    <a:moveTo>
                      <a:pt x="510" y="82"/>
                    </a:moveTo>
                    <a:lnTo>
                      <a:pt x="510" y="1496"/>
                    </a:lnTo>
                    <a:lnTo>
                      <a:pt x="0" y="1301"/>
                    </a:lnTo>
                    <a:lnTo>
                      <a:pt x="360" y="161"/>
                    </a:lnTo>
                    <a:lnTo>
                      <a:pt x="453" y="0"/>
                    </a:lnTo>
                    <a:lnTo>
                      <a:pt x="510" y="82"/>
                    </a:lnTo>
                    <a:close/>
                  </a:path>
                </a:pathLst>
              </a:custGeom>
              <a:solidFill>
                <a:srgbClr val="BFC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2056" name="组合 157"/>
            <p:cNvGrpSpPr/>
            <p:nvPr/>
          </p:nvGrpSpPr>
          <p:grpSpPr bwMode="auto">
            <a:xfrm>
              <a:off x="10357228" y="1600973"/>
              <a:ext cx="302951" cy="436793"/>
              <a:chOff x="0" y="0"/>
              <a:chExt cx="411371" cy="593113"/>
            </a:xfrm>
          </p:grpSpPr>
          <p:sp>
            <p:nvSpPr>
              <p:cNvPr id="2129" name="Freeform 51"/>
              <p:cNvSpPr/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2147483647 w 27"/>
                  <a:gd name="T3" fmla="*/ 2147483647 h 64"/>
                  <a:gd name="T4" fmla="*/ 2147483647 w 27"/>
                  <a:gd name="T5" fmla="*/ 0 h 64"/>
                  <a:gd name="T6" fmla="*/ 2147483647 w 27"/>
                  <a:gd name="T7" fmla="*/ 2147483647 h 64"/>
                  <a:gd name="T8" fmla="*/ 0 w 27"/>
                  <a:gd name="T9" fmla="*/ 2147483647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64"/>
                  <a:gd name="T20" fmla="*/ 27 w 27"/>
                  <a:gd name="T21" fmla="*/ 64 h 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30" name="Freeform 52"/>
              <p:cNvSpPr/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147483647 w 139"/>
                  <a:gd name="T1" fmla="*/ 2147483647 h 139"/>
                  <a:gd name="T2" fmla="*/ 2147483647 w 139"/>
                  <a:gd name="T3" fmla="*/ 2147483647 h 139"/>
                  <a:gd name="T4" fmla="*/ 2147483647 w 139"/>
                  <a:gd name="T5" fmla="*/ 2147483647 h 139"/>
                  <a:gd name="T6" fmla="*/ 2147483647 w 139"/>
                  <a:gd name="T7" fmla="*/ 2147483647 h 139"/>
                  <a:gd name="T8" fmla="*/ 0 w 139"/>
                  <a:gd name="T9" fmla="*/ 2147483647 h 139"/>
                  <a:gd name="T10" fmla="*/ 2147483647 w 139"/>
                  <a:gd name="T11" fmla="*/ 2147483647 h 139"/>
                  <a:gd name="T12" fmla="*/ 2147483647 w 139"/>
                  <a:gd name="T13" fmla="*/ 0 h 139"/>
                  <a:gd name="T14" fmla="*/ 2147483647 w 139"/>
                  <a:gd name="T15" fmla="*/ 2147483647 h 139"/>
                  <a:gd name="T16" fmla="*/ 2147483647 w 139"/>
                  <a:gd name="T17" fmla="*/ 2147483647 h 139"/>
                  <a:gd name="T18" fmla="*/ 2147483647 w 139"/>
                  <a:gd name="T19" fmla="*/ 2147483647 h 139"/>
                  <a:gd name="T20" fmla="*/ 2147483647 w 139"/>
                  <a:gd name="T21" fmla="*/ 2147483647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9"/>
                  <a:gd name="T34" fmla="*/ 0 h 139"/>
                  <a:gd name="T35" fmla="*/ 139 w 139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FAC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2057" name="组合 103"/>
            <p:cNvGrpSpPr/>
            <p:nvPr/>
          </p:nvGrpSpPr>
          <p:grpSpPr bwMode="auto">
            <a:xfrm>
              <a:off x="6356637" y="1682486"/>
              <a:ext cx="234434" cy="338006"/>
              <a:chOff x="0" y="0"/>
              <a:chExt cx="411371" cy="593113"/>
            </a:xfrm>
          </p:grpSpPr>
          <p:sp>
            <p:nvSpPr>
              <p:cNvPr id="2127" name="Freeform 51"/>
              <p:cNvSpPr/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2147483647 w 27"/>
                  <a:gd name="T3" fmla="*/ 2147483647 h 64"/>
                  <a:gd name="T4" fmla="*/ 2147483647 w 27"/>
                  <a:gd name="T5" fmla="*/ 0 h 64"/>
                  <a:gd name="T6" fmla="*/ 2147483647 w 27"/>
                  <a:gd name="T7" fmla="*/ 2147483647 h 64"/>
                  <a:gd name="T8" fmla="*/ 0 w 27"/>
                  <a:gd name="T9" fmla="*/ 2147483647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64"/>
                  <a:gd name="T20" fmla="*/ 27 w 27"/>
                  <a:gd name="T21" fmla="*/ 64 h 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28" name="Freeform 52"/>
              <p:cNvSpPr/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147483647 w 139"/>
                  <a:gd name="T1" fmla="*/ 2147483647 h 139"/>
                  <a:gd name="T2" fmla="*/ 2147483647 w 139"/>
                  <a:gd name="T3" fmla="*/ 2147483647 h 139"/>
                  <a:gd name="T4" fmla="*/ 2147483647 w 139"/>
                  <a:gd name="T5" fmla="*/ 2147483647 h 139"/>
                  <a:gd name="T6" fmla="*/ 2147483647 w 139"/>
                  <a:gd name="T7" fmla="*/ 2147483647 h 139"/>
                  <a:gd name="T8" fmla="*/ 0 w 139"/>
                  <a:gd name="T9" fmla="*/ 2147483647 h 139"/>
                  <a:gd name="T10" fmla="*/ 2147483647 w 139"/>
                  <a:gd name="T11" fmla="*/ 2147483647 h 139"/>
                  <a:gd name="T12" fmla="*/ 2147483647 w 139"/>
                  <a:gd name="T13" fmla="*/ 0 h 139"/>
                  <a:gd name="T14" fmla="*/ 2147483647 w 139"/>
                  <a:gd name="T15" fmla="*/ 2147483647 h 139"/>
                  <a:gd name="T16" fmla="*/ 2147483647 w 139"/>
                  <a:gd name="T17" fmla="*/ 2147483647 h 139"/>
                  <a:gd name="T18" fmla="*/ 2147483647 w 139"/>
                  <a:gd name="T19" fmla="*/ 2147483647 h 139"/>
                  <a:gd name="T20" fmla="*/ 2147483647 w 139"/>
                  <a:gd name="T21" fmla="*/ 2147483647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9"/>
                  <a:gd name="T34" fmla="*/ 0 h 139"/>
                  <a:gd name="T35" fmla="*/ 139 w 139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5B9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2058" name="组合 66"/>
            <p:cNvGrpSpPr/>
            <p:nvPr/>
          </p:nvGrpSpPr>
          <p:grpSpPr bwMode="auto">
            <a:xfrm>
              <a:off x="2568902" y="1600973"/>
              <a:ext cx="276552" cy="398732"/>
              <a:chOff x="0" y="0"/>
              <a:chExt cx="411371" cy="593113"/>
            </a:xfrm>
          </p:grpSpPr>
          <p:sp>
            <p:nvSpPr>
              <p:cNvPr id="2125" name="Freeform 51"/>
              <p:cNvSpPr/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2147483647 w 27"/>
                  <a:gd name="T3" fmla="*/ 2147483647 h 64"/>
                  <a:gd name="T4" fmla="*/ 2147483647 w 27"/>
                  <a:gd name="T5" fmla="*/ 0 h 64"/>
                  <a:gd name="T6" fmla="*/ 2147483647 w 27"/>
                  <a:gd name="T7" fmla="*/ 2147483647 h 64"/>
                  <a:gd name="T8" fmla="*/ 0 w 27"/>
                  <a:gd name="T9" fmla="*/ 2147483647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64"/>
                  <a:gd name="T20" fmla="*/ 27 w 27"/>
                  <a:gd name="T21" fmla="*/ 64 h 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26" name="Freeform 52"/>
              <p:cNvSpPr/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147483647 w 139"/>
                  <a:gd name="T1" fmla="*/ 2147483647 h 139"/>
                  <a:gd name="T2" fmla="*/ 2147483647 w 139"/>
                  <a:gd name="T3" fmla="*/ 2147483647 h 139"/>
                  <a:gd name="T4" fmla="*/ 2147483647 w 139"/>
                  <a:gd name="T5" fmla="*/ 2147483647 h 139"/>
                  <a:gd name="T6" fmla="*/ 2147483647 w 139"/>
                  <a:gd name="T7" fmla="*/ 2147483647 h 139"/>
                  <a:gd name="T8" fmla="*/ 0 w 139"/>
                  <a:gd name="T9" fmla="*/ 2147483647 h 139"/>
                  <a:gd name="T10" fmla="*/ 2147483647 w 139"/>
                  <a:gd name="T11" fmla="*/ 2147483647 h 139"/>
                  <a:gd name="T12" fmla="*/ 2147483647 w 139"/>
                  <a:gd name="T13" fmla="*/ 0 h 139"/>
                  <a:gd name="T14" fmla="*/ 2147483647 w 139"/>
                  <a:gd name="T15" fmla="*/ 2147483647 h 139"/>
                  <a:gd name="T16" fmla="*/ 2147483647 w 139"/>
                  <a:gd name="T17" fmla="*/ 2147483647 h 139"/>
                  <a:gd name="T18" fmla="*/ 2147483647 w 139"/>
                  <a:gd name="T19" fmla="*/ 2147483647 h 139"/>
                  <a:gd name="T20" fmla="*/ 2147483647 w 139"/>
                  <a:gd name="T21" fmla="*/ 2147483647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9"/>
                  <a:gd name="T34" fmla="*/ 0 h 139"/>
                  <a:gd name="T35" fmla="*/ 139 w 139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FAC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2059" name="组合 72"/>
            <p:cNvGrpSpPr/>
            <p:nvPr/>
          </p:nvGrpSpPr>
          <p:grpSpPr bwMode="auto">
            <a:xfrm>
              <a:off x="9015145" y="1557665"/>
              <a:ext cx="301245" cy="434334"/>
              <a:chOff x="0" y="0"/>
              <a:chExt cx="411371" cy="593113"/>
            </a:xfrm>
          </p:grpSpPr>
          <p:sp>
            <p:nvSpPr>
              <p:cNvPr id="2123" name="Freeform 51"/>
              <p:cNvSpPr/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2147483647 w 27"/>
                  <a:gd name="T3" fmla="*/ 2147483647 h 64"/>
                  <a:gd name="T4" fmla="*/ 2147483647 w 27"/>
                  <a:gd name="T5" fmla="*/ 0 h 64"/>
                  <a:gd name="T6" fmla="*/ 2147483647 w 27"/>
                  <a:gd name="T7" fmla="*/ 2147483647 h 64"/>
                  <a:gd name="T8" fmla="*/ 0 w 27"/>
                  <a:gd name="T9" fmla="*/ 2147483647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64"/>
                  <a:gd name="T20" fmla="*/ 27 w 27"/>
                  <a:gd name="T21" fmla="*/ 64 h 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24" name="Freeform 52"/>
              <p:cNvSpPr/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147483647 w 139"/>
                  <a:gd name="T1" fmla="*/ 2147483647 h 139"/>
                  <a:gd name="T2" fmla="*/ 2147483647 w 139"/>
                  <a:gd name="T3" fmla="*/ 2147483647 h 139"/>
                  <a:gd name="T4" fmla="*/ 2147483647 w 139"/>
                  <a:gd name="T5" fmla="*/ 2147483647 h 139"/>
                  <a:gd name="T6" fmla="*/ 2147483647 w 139"/>
                  <a:gd name="T7" fmla="*/ 2147483647 h 139"/>
                  <a:gd name="T8" fmla="*/ 0 w 139"/>
                  <a:gd name="T9" fmla="*/ 2147483647 h 139"/>
                  <a:gd name="T10" fmla="*/ 2147483647 w 139"/>
                  <a:gd name="T11" fmla="*/ 2147483647 h 139"/>
                  <a:gd name="T12" fmla="*/ 2147483647 w 139"/>
                  <a:gd name="T13" fmla="*/ 0 h 139"/>
                  <a:gd name="T14" fmla="*/ 2147483647 w 139"/>
                  <a:gd name="T15" fmla="*/ 2147483647 h 139"/>
                  <a:gd name="T16" fmla="*/ 2147483647 w 139"/>
                  <a:gd name="T17" fmla="*/ 2147483647 h 139"/>
                  <a:gd name="T18" fmla="*/ 2147483647 w 139"/>
                  <a:gd name="T19" fmla="*/ 2147483647 h 139"/>
                  <a:gd name="T20" fmla="*/ 2147483647 w 139"/>
                  <a:gd name="T21" fmla="*/ 2147483647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9"/>
                  <a:gd name="T34" fmla="*/ 0 h 139"/>
                  <a:gd name="T35" fmla="*/ 139 w 139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5B9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2060" name="组合 69"/>
            <p:cNvGrpSpPr/>
            <p:nvPr/>
          </p:nvGrpSpPr>
          <p:grpSpPr bwMode="auto">
            <a:xfrm>
              <a:off x="7498266" y="1416360"/>
              <a:ext cx="411371" cy="593113"/>
              <a:chOff x="0" y="0"/>
              <a:chExt cx="411371" cy="593113"/>
            </a:xfrm>
          </p:grpSpPr>
          <p:sp>
            <p:nvSpPr>
              <p:cNvPr id="2121" name="Freeform 51"/>
              <p:cNvSpPr/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2147483647 w 27"/>
                  <a:gd name="T3" fmla="*/ 2147483647 h 64"/>
                  <a:gd name="T4" fmla="*/ 2147483647 w 27"/>
                  <a:gd name="T5" fmla="*/ 0 h 64"/>
                  <a:gd name="T6" fmla="*/ 2147483647 w 27"/>
                  <a:gd name="T7" fmla="*/ 2147483647 h 64"/>
                  <a:gd name="T8" fmla="*/ 0 w 27"/>
                  <a:gd name="T9" fmla="*/ 2147483647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64"/>
                  <a:gd name="T20" fmla="*/ 27 w 27"/>
                  <a:gd name="T21" fmla="*/ 64 h 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22" name="Freeform 52"/>
              <p:cNvSpPr/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147483647 w 139"/>
                  <a:gd name="T1" fmla="*/ 2147483647 h 139"/>
                  <a:gd name="T2" fmla="*/ 2147483647 w 139"/>
                  <a:gd name="T3" fmla="*/ 2147483647 h 139"/>
                  <a:gd name="T4" fmla="*/ 2147483647 w 139"/>
                  <a:gd name="T5" fmla="*/ 2147483647 h 139"/>
                  <a:gd name="T6" fmla="*/ 2147483647 w 139"/>
                  <a:gd name="T7" fmla="*/ 2147483647 h 139"/>
                  <a:gd name="T8" fmla="*/ 0 w 139"/>
                  <a:gd name="T9" fmla="*/ 2147483647 h 139"/>
                  <a:gd name="T10" fmla="*/ 2147483647 w 139"/>
                  <a:gd name="T11" fmla="*/ 2147483647 h 139"/>
                  <a:gd name="T12" fmla="*/ 2147483647 w 139"/>
                  <a:gd name="T13" fmla="*/ 0 h 139"/>
                  <a:gd name="T14" fmla="*/ 2147483647 w 139"/>
                  <a:gd name="T15" fmla="*/ 2147483647 h 139"/>
                  <a:gd name="T16" fmla="*/ 2147483647 w 139"/>
                  <a:gd name="T17" fmla="*/ 2147483647 h 139"/>
                  <a:gd name="T18" fmla="*/ 2147483647 w 139"/>
                  <a:gd name="T19" fmla="*/ 2147483647 h 139"/>
                  <a:gd name="T20" fmla="*/ 2147483647 w 139"/>
                  <a:gd name="T21" fmla="*/ 2147483647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9"/>
                  <a:gd name="T34" fmla="*/ 0 h 139"/>
                  <a:gd name="T35" fmla="*/ 139 w 139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FAC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2061" name="组合 61"/>
            <p:cNvGrpSpPr/>
            <p:nvPr/>
          </p:nvGrpSpPr>
          <p:grpSpPr bwMode="auto">
            <a:xfrm>
              <a:off x="3108073" y="1386796"/>
              <a:ext cx="411371" cy="593113"/>
              <a:chOff x="0" y="0"/>
              <a:chExt cx="411371" cy="593113"/>
            </a:xfrm>
          </p:grpSpPr>
          <p:sp>
            <p:nvSpPr>
              <p:cNvPr id="2119" name="Freeform 51"/>
              <p:cNvSpPr/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2147483647 w 27"/>
                  <a:gd name="T3" fmla="*/ 2147483647 h 64"/>
                  <a:gd name="T4" fmla="*/ 2147483647 w 27"/>
                  <a:gd name="T5" fmla="*/ 0 h 64"/>
                  <a:gd name="T6" fmla="*/ 2147483647 w 27"/>
                  <a:gd name="T7" fmla="*/ 2147483647 h 64"/>
                  <a:gd name="T8" fmla="*/ 0 w 27"/>
                  <a:gd name="T9" fmla="*/ 2147483647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64"/>
                  <a:gd name="T20" fmla="*/ 27 w 27"/>
                  <a:gd name="T21" fmla="*/ 64 h 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20" name="Freeform 52"/>
              <p:cNvSpPr/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147483647 w 139"/>
                  <a:gd name="T1" fmla="*/ 2147483647 h 139"/>
                  <a:gd name="T2" fmla="*/ 2147483647 w 139"/>
                  <a:gd name="T3" fmla="*/ 2147483647 h 139"/>
                  <a:gd name="T4" fmla="*/ 2147483647 w 139"/>
                  <a:gd name="T5" fmla="*/ 2147483647 h 139"/>
                  <a:gd name="T6" fmla="*/ 2147483647 w 139"/>
                  <a:gd name="T7" fmla="*/ 2147483647 h 139"/>
                  <a:gd name="T8" fmla="*/ 0 w 139"/>
                  <a:gd name="T9" fmla="*/ 2147483647 h 139"/>
                  <a:gd name="T10" fmla="*/ 2147483647 w 139"/>
                  <a:gd name="T11" fmla="*/ 2147483647 h 139"/>
                  <a:gd name="T12" fmla="*/ 2147483647 w 139"/>
                  <a:gd name="T13" fmla="*/ 0 h 139"/>
                  <a:gd name="T14" fmla="*/ 2147483647 w 139"/>
                  <a:gd name="T15" fmla="*/ 2147483647 h 139"/>
                  <a:gd name="T16" fmla="*/ 2147483647 w 139"/>
                  <a:gd name="T17" fmla="*/ 2147483647 h 139"/>
                  <a:gd name="T18" fmla="*/ 2147483647 w 139"/>
                  <a:gd name="T19" fmla="*/ 2147483647 h 139"/>
                  <a:gd name="T20" fmla="*/ 2147483647 w 139"/>
                  <a:gd name="T21" fmla="*/ 2147483647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9"/>
                  <a:gd name="T34" fmla="*/ 0 h 139"/>
                  <a:gd name="T35" fmla="*/ 139 w 139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5B9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2062" name="等腰三角形 3"/>
            <p:cNvSpPr/>
            <p:nvPr/>
          </p:nvSpPr>
          <p:spPr bwMode="auto">
            <a:xfrm>
              <a:off x="4241725" y="2406312"/>
              <a:ext cx="1289027" cy="203171"/>
            </a:xfrm>
            <a:custGeom>
              <a:avLst/>
              <a:gdLst>
                <a:gd name="T0" fmla="*/ 0 w 1329908"/>
                <a:gd name="T1" fmla="*/ 208430 h 202523"/>
                <a:gd name="T2" fmla="*/ 396932 w 1329908"/>
                <a:gd name="T3" fmla="*/ 0 h 202523"/>
                <a:gd name="T4" fmla="*/ 1004121 w 1329908"/>
                <a:gd name="T5" fmla="*/ 183924 h 202523"/>
                <a:gd name="T6" fmla="*/ 0 w 1329908"/>
                <a:gd name="T7" fmla="*/ 208430 h 2025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29908"/>
                <a:gd name="T13" fmla="*/ 0 h 202523"/>
                <a:gd name="T14" fmla="*/ 1329908 w 1329908"/>
                <a:gd name="T15" fmla="*/ 202523 h 2025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29908" h="202523">
                  <a:moveTo>
                    <a:pt x="0" y="202523"/>
                  </a:moveTo>
                  <a:lnTo>
                    <a:pt x="525719" y="0"/>
                  </a:lnTo>
                  <a:lnTo>
                    <a:pt x="1329908" y="178711"/>
                  </a:lnTo>
                  <a:lnTo>
                    <a:pt x="0" y="202523"/>
                  </a:lnTo>
                  <a:close/>
                </a:path>
              </a:pathLst>
            </a:custGeom>
            <a:solidFill>
              <a:schemeClr val="tx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63" name="等腰三角形 3"/>
            <p:cNvSpPr/>
            <p:nvPr/>
          </p:nvSpPr>
          <p:spPr bwMode="auto">
            <a:xfrm>
              <a:off x="5722836" y="2430121"/>
              <a:ext cx="1581122" cy="193648"/>
            </a:xfrm>
            <a:custGeom>
              <a:avLst/>
              <a:gdLst>
                <a:gd name="T0" fmla="*/ 0 w 1329908"/>
                <a:gd name="T1" fmla="*/ 183894 h 194903"/>
                <a:gd name="T2" fmla="*/ 2068990 w 1329908"/>
                <a:gd name="T3" fmla="*/ 0 h 194903"/>
                <a:gd name="T4" fmla="*/ 6311248 w 1329908"/>
                <a:gd name="T5" fmla="*/ 161425 h 194903"/>
                <a:gd name="T6" fmla="*/ 0 w 1329908"/>
                <a:gd name="T7" fmla="*/ 183894 h 1949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29908"/>
                <a:gd name="T13" fmla="*/ 0 h 194903"/>
                <a:gd name="T14" fmla="*/ 1329908 w 1329908"/>
                <a:gd name="T15" fmla="*/ 194903 h 1949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29908" h="194903">
                  <a:moveTo>
                    <a:pt x="0" y="194903"/>
                  </a:moveTo>
                  <a:lnTo>
                    <a:pt x="435978" y="0"/>
                  </a:lnTo>
                  <a:lnTo>
                    <a:pt x="1329908" y="171091"/>
                  </a:lnTo>
                  <a:lnTo>
                    <a:pt x="0" y="194903"/>
                  </a:lnTo>
                  <a:close/>
                </a:path>
              </a:pathLst>
            </a:custGeom>
            <a:solidFill>
              <a:schemeClr val="tx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64" name="等腰三角形 3"/>
            <p:cNvSpPr/>
            <p:nvPr/>
          </p:nvSpPr>
          <p:spPr bwMode="auto">
            <a:xfrm>
              <a:off x="4944975" y="2212664"/>
              <a:ext cx="328607" cy="120633"/>
            </a:xfrm>
            <a:custGeom>
              <a:avLst/>
              <a:gdLst>
                <a:gd name="T0" fmla="*/ 0 w 329783"/>
                <a:gd name="T1" fmla="*/ 113467 h 121560"/>
                <a:gd name="T2" fmla="*/ 308470 w 329783"/>
                <a:gd name="T3" fmla="*/ 0 h 121560"/>
                <a:gd name="T4" fmla="*/ 319349 w 329783"/>
                <a:gd name="T5" fmla="*/ 109022 h 121560"/>
                <a:gd name="T6" fmla="*/ 0 w 329783"/>
                <a:gd name="T7" fmla="*/ 113467 h 1215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9783"/>
                <a:gd name="T13" fmla="*/ 0 h 121560"/>
                <a:gd name="T14" fmla="*/ 329783 w 329783"/>
                <a:gd name="T15" fmla="*/ 121560 h 1215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9783" h="121560">
                  <a:moveTo>
                    <a:pt x="0" y="121560"/>
                  </a:moveTo>
                  <a:lnTo>
                    <a:pt x="318550" y="0"/>
                  </a:lnTo>
                  <a:lnTo>
                    <a:pt x="329783" y="116798"/>
                  </a:lnTo>
                  <a:lnTo>
                    <a:pt x="0" y="121560"/>
                  </a:lnTo>
                  <a:close/>
                </a:path>
              </a:pathLst>
            </a:custGeom>
            <a:solidFill>
              <a:schemeClr val="tx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65" name="等腰三角形 3"/>
            <p:cNvSpPr/>
            <p:nvPr/>
          </p:nvSpPr>
          <p:spPr bwMode="auto">
            <a:xfrm>
              <a:off x="8634260" y="2222188"/>
              <a:ext cx="795324" cy="106347"/>
            </a:xfrm>
            <a:custGeom>
              <a:avLst/>
              <a:gdLst>
                <a:gd name="T0" fmla="*/ 0 w 571182"/>
                <a:gd name="T1" fmla="*/ 118737 h 104892"/>
                <a:gd name="T2" fmla="*/ 3821176 w 571182"/>
                <a:gd name="T3" fmla="*/ 0 h 104892"/>
                <a:gd name="T4" fmla="*/ 11238286 w 571182"/>
                <a:gd name="T5" fmla="*/ 105260 h 104892"/>
                <a:gd name="T6" fmla="*/ 0 w 571182"/>
                <a:gd name="T7" fmla="*/ 118737 h 1048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1182"/>
                <a:gd name="T13" fmla="*/ 0 h 104892"/>
                <a:gd name="T14" fmla="*/ 571182 w 571182"/>
                <a:gd name="T15" fmla="*/ 104892 h 1048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1182" h="104892">
                  <a:moveTo>
                    <a:pt x="0" y="104892"/>
                  </a:moveTo>
                  <a:lnTo>
                    <a:pt x="194210" y="0"/>
                  </a:lnTo>
                  <a:lnTo>
                    <a:pt x="571182" y="92986"/>
                  </a:lnTo>
                  <a:lnTo>
                    <a:pt x="0" y="104892"/>
                  </a:lnTo>
                  <a:close/>
                </a:path>
              </a:pathLst>
            </a:custGeom>
            <a:solidFill>
              <a:schemeClr val="tx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66" name="等腰三角形 3"/>
            <p:cNvSpPr/>
            <p:nvPr/>
          </p:nvSpPr>
          <p:spPr bwMode="auto">
            <a:xfrm>
              <a:off x="1076306" y="2619007"/>
              <a:ext cx="885809" cy="126982"/>
            </a:xfrm>
            <a:custGeom>
              <a:avLst/>
              <a:gdLst>
                <a:gd name="T0" fmla="*/ 0 w 913468"/>
                <a:gd name="T1" fmla="*/ 132378 h 126323"/>
                <a:gd name="T2" fmla="*/ 249685 w 913468"/>
                <a:gd name="T3" fmla="*/ 0 h 126323"/>
                <a:gd name="T4" fmla="*/ 692650 w 913468"/>
                <a:gd name="T5" fmla="*/ 115414 h 126323"/>
                <a:gd name="T6" fmla="*/ 0 w 913468"/>
                <a:gd name="T7" fmla="*/ 132378 h 1263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3468"/>
                <a:gd name="T13" fmla="*/ 0 h 126323"/>
                <a:gd name="T14" fmla="*/ 913468 w 913468"/>
                <a:gd name="T15" fmla="*/ 126323 h 1263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3468" h="126323">
                  <a:moveTo>
                    <a:pt x="0" y="126323"/>
                  </a:moveTo>
                  <a:lnTo>
                    <a:pt x="329286" y="0"/>
                  </a:lnTo>
                  <a:lnTo>
                    <a:pt x="913468" y="110131"/>
                  </a:lnTo>
                  <a:lnTo>
                    <a:pt x="0" y="126323"/>
                  </a:lnTo>
                  <a:close/>
                </a:path>
              </a:pathLst>
            </a:custGeom>
            <a:solidFill>
              <a:schemeClr val="tx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2067" name="组合 164"/>
            <p:cNvGrpSpPr/>
            <p:nvPr/>
          </p:nvGrpSpPr>
          <p:grpSpPr bwMode="auto">
            <a:xfrm>
              <a:off x="0" y="1277639"/>
              <a:ext cx="1618771" cy="1708029"/>
              <a:chOff x="0" y="0"/>
              <a:chExt cx="1618771" cy="1708029"/>
            </a:xfrm>
          </p:grpSpPr>
          <p:grpSp>
            <p:nvGrpSpPr>
              <p:cNvPr id="2099" name="组合 154"/>
              <p:cNvGrpSpPr/>
              <p:nvPr/>
            </p:nvGrpSpPr>
            <p:grpSpPr bwMode="auto">
              <a:xfrm>
                <a:off x="1357015" y="316962"/>
                <a:ext cx="261756" cy="377398"/>
                <a:chOff x="0" y="0"/>
                <a:chExt cx="411371" cy="593113"/>
              </a:xfrm>
            </p:grpSpPr>
            <p:sp>
              <p:nvSpPr>
                <p:cNvPr id="2117" name="Freeform 51"/>
                <p:cNvSpPr/>
                <p:nvPr/>
              </p:nvSpPr>
              <p:spPr bwMode="auto">
                <a:xfrm>
                  <a:off x="169460" y="405232"/>
                  <a:ext cx="79818" cy="187881"/>
                </a:xfrm>
                <a:custGeom>
                  <a:avLst/>
                  <a:gdLst>
                    <a:gd name="T0" fmla="*/ 0 w 27"/>
                    <a:gd name="T1" fmla="*/ 0 h 64"/>
                    <a:gd name="T2" fmla="*/ 2147483647 w 27"/>
                    <a:gd name="T3" fmla="*/ 2147483647 h 64"/>
                    <a:gd name="T4" fmla="*/ 2147483647 w 27"/>
                    <a:gd name="T5" fmla="*/ 0 h 64"/>
                    <a:gd name="T6" fmla="*/ 2147483647 w 27"/>
                    <a:gd name="T7" fmla="*/ 2147483647 h 64"/>
                    <a:gd name="T8" fmla="*/ 0 w 27"/>
                    <a:gd name="T9" fmla="*/ 2147483647 h 64"/>
                    <a:gd name="T10" fmla="*/ 0 w 27"/>
                    <a:gd name="T11" fmla="*/ 0 h 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"/>
                    <a:gd name="T19" fmla="*/ 0 h 64"/>
                    <a:gd name="T20" fmla="*/ 27 w 27"/>
                    <a:gd name="T21" fmla="*/ 64 h 6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" h="64">
                      <a:moveTo>
                        <a:pt x="0" y="0"/>
                      </a:moveTo>
                      <a:cubicBezTo>
                        <a:pt x="4" y="1"/>
                        <a:pt x="8" y="1"/>
                        <a:pt x="12" y="1"/>
                      </a:cubicBezTo>
                      <a:cubicBezTo>
                        <a:pt x="17" y="1"/>
                        <a:pt x="22" y="1"/>
                        <a:pt x="27" y="0"/>
                      </a:cubicBezTo>
                      <a:cubicBezTo>
                        <a:pt x="27" y="64"/>
                        <a:pt x="27" y="64"/>
                        <a:pt x="27" y="64"/>
                      </a:cubicBezTo>
                      <a:cubicBezTo>
                        <a:pt x="0" y="64"/>
                        <a:pt x="0" y="64"/>
                        <a:pt x="0" y="6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B5D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118" name="Freeform 52"/>
                <p:cNvSpPr/>
                <p:nvPr/>
              </p:nvSpPr>
              <p:spPr bwMode="auto">
                <a:xfrm>
                  <a:off x="0" y="0"/>
                  <a:ext cx="411371" cy="408916"/>
                </a:xfrm>
                <a:custGeom>
                  <a:avLst/>
                  <a:gdLst>
                    <a:gd name="T0" fmla="*/ 2147483647 w 139"/>
                    <a:gd name="T1" fmla="*/ 2147483647 h 139"/>
                    <a:gd name="T2" fmla="*/ 2147483647 w 139"/>
                    <a:gd name="T3" fmla="*/ 2147483647 h 139"/>
                    <a:gd name="T4" fmla="*/ 2147483647 w 139"/>
                    <a:gd name="T5" fmla="*/ 2147483647 h 139"/>
                    <a:gd name="T6" fmla="*/ 2147483647 w 139"/>
                    <a:gd name="T7" fmla="*/ 2147483647 h 139"/>
                    <a:gd name="T8" fmla="*/ 0 w 139"/>
                    <a:gd name="T9" fmla="*/ 2147483647 h 139"/>
                    <a:gd name="T10" fmla="*/ 2147483647 w 139"/>
                    <a:gd name="T11" fmla="*/ 2147483647 h 139"/>
                    <a:gd name="T12" fmla="*/ 2147483647 w 139"/>
                    <a:gd name="T13" fmla="*/ 0 h 139"/>
                    <a:gd name="T14" fmla="*/ 2147483647 w 139"/>
                    <a:gd name="T15" fmla="*/ 2147483647 h 139"/>
                    <a:gd name="T16" fmla="*/ 2147483647 w 139"/>
                    <a:gd name="T17" fmla="*/ 2147483647 h 139"/>
                    <a:gd name="T18" fmla="*/ 2147483647 w 139"/>
                    <a:gd name="T19" fmla="*/ 2147483647 h 139"/>
                    <a:gd name="T20" fmla="*/ 2147483647 w 139"/>
                    <a:gd name="T21" fmla="*/ 2147483647 h 1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39"/>
                    <a:gd name="T34" fmla="*/ 0 h 139"/>
                    <a:gd name="T35" fmla="*/ 139 w 139"/>
                    <a:gd name="T36" fmla="*/ 139 h 13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39" h="139">
                      <a:moveTo>
                        <a:pt x="84" y="138"/>
                      </a:moveTo>
                      <a:cubicBezTo>
                        <a:pt x="79" y="139"/>
                        <a:pt x="74" y="139"/>
                        <a:pt x="69" y="139"/>
                      </a:cubicBezTo>
                      <a:cubicBezTo>
                        <a:pt x="65" y="139"/>
                        <a:pt x="61" y="139"/>
                        <a:pt x="57" y="138"/>
                      </a:cubicBezTo>
                      <a:cubicBezTo>
                        <a:pt x="43" y="136"/>
                        <a:pt x="31" y="129"/>
                        <a:pt x="20" y="119"/>
                      </a:cubicBezTo>
                      <a:cubicBezTo>
                        <a:pt x="7" y="105"/>
                        <a:pt x="0" y="89"/>
                        <a:pt x="0" y="70"/>
                      </a:cubicBezTo>
                      <a:cubicBezTo>
                        <a:pt x="0" y="51"/>
                        <a:pt x="7" y="34"/>
                        <a:pt x="20" y="21"/>
                      </a:cubicBezTo>
                      <a:cubicBezTo>
                        <a:pt x="34" y="7"/>
                        <a:pt x="50" y="0"/>
                        <a:pt x="69" y="0"/>
                      </a:cubicBezTo>
                      <a:cubicBezTo>
                        <a:pt x="89" y="0"/>
                        <a:pt x="105" y="7"/>
                        <a:pt x="119" y="21"/>
                      </a:cubicBezTo>
                      <a:cubicBezTo>
                        <a:pt x="132" y="34"/>
                        <a:pt x="139" y="51"/>
                        <a:pt x="139" y="70"/>
                      </a:cubicBezTo>
                      <a:cubicBezTo>
                        <a:pt x="139" y="89"/>
                        <a:pt x="132" y="105"/>
                        <a:pt x="119" y="119"/>
                      </a:cubicBezTo>
                      <a:cubicBezTo>
                        <a:pt x="109" y="129"/>
                        <a:pt x="97" y="135"/>
                        <a:pt x="84" y="138"/>
                      </a:cubicBezTo>
                      <a:close/>
                    </a:path>
                  </a:pathLst>
                </a:custGeom>
                <a:solidFill>
                  <a:srgbClr val="5B95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sp>
            <p:nvSpPr>
              <p:cNvPr id="2100" name="等腰三角形 3"/>
              <p:cNvSpPr/>
              <p:nvPr/>
            </p:nvSpPr>
            <p:spPr bwMode="auto">
              <a:xfrm>
                <a:off x="633401" y="1319147"/>
                <a:ext cx="620702" cy="58729"/>
              </a:xfrm>
              <a:custGeom>
                <a:avLst/>
                <a:gdLst>
                  <a:gd name="T0" fmla="*/ 0 w 913468"/>
                  <a:gd name="T1" fmla="*/ 24947 h 65363"/>
                  <a:gd name="T2" fmla="*/ 4103 w 913468"/>
                  <a:gd name="T3" fmla="*/ 0 h 65363"/>
                  <a:gd name="T4" fmla="*/ 28209 w 913468"/>
                  <a:gd name="T5" fmla="*/ 18767 h 65363"/>
                  <a:gd name="T6" fmla="*/ 0 w 913468"/>
                  <a:gd name="T7" fmla="*/ 24947 h 653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3468"/>
                  <a:gd name="T13" fmla="*/ 0 h 65363"/>
                  <a:gd name="T14" fmla="*/ 913468 w 913468"/>
                  <a:gd name="T15" fmla="*/ 65363 h 653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3468" h="65363">
                    <a:moveTo>
                      <a:pt x="0" y="65363"/>
                    </a:moveTo>
                    <a:lnTo>
                      <a:pt x="132852" y="0"/>
                    </a:lnTo>
                    <a:lnTo>
                      <a:pt x="913468" y="49171"/>
                    </a:lnTo>
                    <a:lnTo>
                      <a:pt x="0" y="65363"/>
                    </a:lnTo>
                    <a:close/>
                  </a:path>
                </a:pathLst>
              </a:custGeom>
              <a:solidFill>
                <a:schemeClr val="tx1">
                  <a:alpha val="3294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01" name="Freeform 20"/>
              <p:cNvSpPr/>
              <p:nvPr/>
            </p:nvSpPr>
            <p:spPr bwMode="auto">
              <a:xfrm>
                <a:off x="543179" y="1236018"/>
                <a:ext cx="108845" cy="142336"/>
              </a:xfrm>
              <a:custGeom>
                <a:avLst/>
                <a:gdLst>
                  <a:gd name="T0" fmla="*/ 2147483647 w 104"/>
                  <a:gd name="T1" fmla="*/ 2147483647 h 136"/>
                  <a:gd name="T2" fmla="*/ 0 w 104"/>
                  <a:gd name="T3" fmla="*/ 2147483647 h 136"/>
                  <a:gd name="T4" fmla="*/ 0 w 104"/>
                  <a:gd name="T5" fmla="*/ 0 h 136"/>
                  <a:gd name="T6" fmla="*/ 2147483647 w 104"/>
                  <a:gd name="T7" fmla="*/ 2147483647 h 136"/>
                  <a:gd name="T8" fmla="*/ 2147483647 w 104"/>
                  <a:gd name="T9" fmla="*/ 2147483647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36"/>
                  <a:gd name="T17" fmla="*/ 104 w 104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36">
                    <a:moveTo>
                      <a:pt x="104" y="136"/>
                    </a:moveTo>
                    <a:lnTo>
                      <a:pt x="0" y="95"/>
                    </a:lnTo>
                    <a:lnTo>
                      <a:pt x="0" y="0"/>
                    </a:lnTo>
                    <a:lnTo>
                      <a:pt x="104" y="41"/>
                    </a:lnTo>
                    <a:lnTo>
                      <a:pt x="104" y="136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02" name="Freeform 21"/>
              <p:cNvSpPr/>
              <p:nvPr/>
            </p:nvSpPr>
            <p:spPr bwMode="auto">
              <a:xfrm>
                <a:off x="652024" y="1236018"/>
                <a:ext cx="110938" cy="142336"/>
              </a:xfrm>
              <a:custGeom>
                <a:avLst/>
                <a:gdLst>
                  <a:gd name="T0" fmla="*/ 0 w 106"/>
                  <a:gd name="T1" fmla="*/ 2147483647 h 136"/>
                  <a:gd name="T2" fmla="*/ 0 w 106"/>
                  <a:gd name="T3" fmla="*/ 2147483647 h 136"/>
                  <a:gd name="T4" fmla="*/ 2147483647 w 106"/>
                  <a:gd name="T5" fmla="*/ 0 h 136"/>
                  <a:gd name="T6" fmla="*/ 2147483647 w 106"/>
                  <a:gd name="T7" fmla="*/ 2147483647 h 136"/>
                  <a:gd name="T8" fmla="*/ 0 w 106"/>
                  <a:gd name="T9" fmla="*/ 2147483647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136"/>
                  <a:gd name="T17" fmla="*/ 106 w 106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136">
                    <a:moveTo>
                      <a:pt x="0" y="136"/>
                    </a:moveTo>
                    <a:lnTo>
                      <a:pt x="0" y="41"/>
                    </a:lnTo>
                    <a:lnTo>
                      <a:pt x="106" y="0"/>
                    </a:lnTo>
                    <a:lnTo>
                      <a:pt x="106" y="95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B68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03" name="Freeform 22"/>
              <p:cNvSpPr>
                <a:spLocks noEditPoints="1"/>
              </p:cNvSpPr>
              <p:nvPr/>
            </p:nvSpPr>
            <p:spPr bwMode="auto">
              <a:xfrm>
                <a:off x="280485" y="211410"/>
                <a:ext cx="371538" cy="1114614"/>
              </a:xfrm>
              <a:custGeom>
                <a:avLst/>
                <a:gdLst>
                  <a:gd name="T0" fmla="*/ 2147483647 w 355"/>
                  <a:gd name="T1" fmla="*/ 2147483647 h 1065"/>
                  <a:gd name="T2" fmla="*/ 2147483647 w 355"/>
                  <a:gd name="T3" fmla="*/ 2147483647 h 1065"/>
                  <a:gd name="T4" fmla="*/ 2147483647 w 355"/>
                  <a:gd name="T5" fmla="*/ 2147483647 h 1065"/>
                  <a:gd name="T6" fmla="*/ 0 w 355"/>
                  <a:gd name="T7" fmla="*/ 2147483647 h 1065"/>
                  <a:gd name="T8" fmla="*/ 2147483647 w 355"/>
                  <a:gd name="T9" fmla="*/ 2147483647 h 1065"/>
                  <a:gd name="T10" fmla="*/ 2147483647 w 355"/>
                  <a:gd name="T11" fmla="*/ 2147483647 h 1065"/>
                  <a:gd name="T12" fmla="*/ 2147483647 w 355"/>
                  <a:gd name="T13" fmla="*/ 2147483647 h 1065"/>
                  <a:gd name="T14" fmla="*/ 2147483647 w 355"/>
                  <a:gd name="T15" fmla="*/ 2147483647 h 1065"/>
                  <a:gd name="T16" fmla="*/ 2147483647 w 355"/>
                  <a:gd name="T17" fmla="*/ 2147483647 h 1065"/>
                  <a:gd name="T18" fmla="*/ 2147483647 w 355"/>
                  <a:gd name="T19" fmla="*/ 2147483647 h 1065"/>
                  <a:gd name="T20" fmla="*/ 2147483647 w 355"/>
                  <a:gd name="T21" fmla="*/ 2147483647 h 1065"/>
                  <a:gd name="T22" fmla="*/ 2147483647 w 355"/>
                  <a:gd name="T23" fmla="*/ 2147483647 h 1065"/>
                  <a:gd name="T24" fmla="*/ 2147483647 w 355"/>
                  <a:gd name="T25" fmla="*/ 2147483647 h 1065"/>
                  <a:gd name="T26" fmla="*/ 2147483647 w 355"/>
                  <a:gd name="T27" fmla="*/ 2147483647 h 1065"/>
                  <a:gd name="T28" fmla="*/ 2147483647 w 355"/>
                  <a:gd name="T29" fmla="*/ 2147483647 h 1065"/>
                  <a:gd name="T30" fmla="*/ 2147483647 w 355"/>
                  <a:gd name="T31" fmla="*/ 2147483647 h 1065"/>
                  <a:gd name="T32" fmla="*/ 2147483647 w 355"/>
                  <a:gd name="T33" fmla="*/ 2147483647 h 1065"/>
                  <a:gd name="T34" fmla="*/ 2147483647 w 355"/>
                  <a:gd name="T35" fmla="*/ 2147483647 h 1065"/>
                  <a:gd name="T36" fmla="*/ 2147483647 w 355"/>
                  <a:gd name="T37" fmla="*/ 2147483647 h 1065"/>
                  <a:gd name="T38" fmla="*/ 2147483647 w 355"/>
                  <a:gd name="T39" fmla="*/ 2147483647 h 1065"/>
                  <a:gd name="T40" fmla="*/ 2147483647 w 355"/>
                  <a:gd name="T41" fmla="*/ 2147483647 h 1065"/>
                  <a:gd name="T42" fmla="*/ 2147483647 w 355"/>
                  <a:gd name="T43" fmla="*/ 2147483647 h 1065"/>
                  <a:gd name="T44" fmla="*/ 2147483647 w 355"/>
                  <a:gd name="T45" fmla="*/ 2147483647 h 1065"/>
                  <a:gd name="T46" fmla="*/ 2147483647 w 355"/>
                  <a:gd name="T47" fmla="*/ 2147483647 h 1065"/>
                  <a:gd name="T48" fmla="*/ 2147483647 w 355"/>
                  <a:gd name="T49" fmla="*/ 2147483647 h 1065"/>
                  <a:gd name="T50" fmla="*/ 2147483647 w 355"/>
                  <a:gd name="T51" fmla="*/ 2147483647 h 1065"/>
                  <a:gd name="T52" fmla="*/ 2147483647 w 355"/>
                  <a:gd name="T53" fmla="*/ 2147483647 h 1065"/>
                  <a:gd name="T54" fmla="*/ 2147483647 w 355"/>
                  <a:gd name="T55" fmla="*/ 2147483647 h 1065"/>
                  <a:gd name="T56" fmla="*/ 2147483647 w 355"/>
                  <a:gd name="T57" fmla="*/ 2147483647 h 1065"/>
                  <a:gd name="T58" fmla="*/ 2147483647 w 355"/>
                  <a:gd name="T59" fmla="*/ 2147483647 h 1065"/>
                  <a:gd name="T60" fmla="*/ 2147483647 w 355"/>
                  <a:gd name="T61" fmla="*/ 2147483647 h 1065"/>
                  <a:gd name="T62" fmla="*/ 2147483647 w 355"/>
                  <a:gd name="T63" fmla="*/ 2147483647 h 1065"/>
                  <a:gd name="T64" fmla="*/ 2147483647 w 355"/>
                  <a:gd name="T65" fmla="*/ 2147483647 h 1065"/>
                  <a:gd name="T66" fmla="*/ 2147483647 w 355"/>
                  <a:gd name="T67" fmla="*/ 2147483647 h 1065"/>
                  <a:gd name="T68" fmla="*/ 2147483647 w 355"/>
                  <a:gd name="T69" fmla="*/ 2147483647 h 1065"/>
                  <a:gd name="T70" fmla="*/ 2147483647 w 355"/>
                  <a:gd name="T71" fmla="*/ 2147483647 h 1065"/>
                  <a:gd name="T72" fmla="*/ 2147483647 w 355"/>
                  <a:gd name="T73" fmla="*/ 2147483647 h 1065"/>
                  <a:gd name="T74" fmla="*/ 2147483647 w 355"/>
                  <a:gd name="T75" fmla="*/ 2147483647 h 1065"/>
                  <a:gd name="T76" fmla="*/ 2147483647 w 355"/>
                  <a:gd name="T77" fmla="*/ 2147483647 h 1065"/>
                  <a:gd name="T78" fmla="*/ 2147483647 w 355"/>
                  <a:gd name="T79" fmla="*/ 2147483647 h 1065"/>
                  <a:gd name="T80" fmla="*/ 2147483647 w 355"/>
                  <a:gd name="T81" fmla="*/ 2147483647 h 1065"/>
                  <a:gd name="T82" fmla="*/ 2147483647 w 355"/>
                  <a:gd name="T83" fmla="*/ 2147483647 h 1065"/>
                  <a:gd name="T84" fmla="*/ 2147483647 w 355"/>
                  <a:gd name="T85" fmla="*/ 2147483647 h 1065"/>
                  <a:gd name="T86" fmla="*/ 2147483647 w 355"/>
                  <a:gd name="T87" fmla="*/ 2147483647 h 1065"/>
                  <a:gd name="T88" fmla="*/ 2147483647 w 355"/>
                  <a:gd name="T89" fmla="*/ 2147483647 h 1065"/>
                  <a:gd name="T90" fmla="*/ 2147483647 w 355"/>
                  <a:gd name="T91" fmla="*/ 0 h 1065"/>
                  <a:gd name="T92" fmla="*/ 2147483647 w 355"/>
                  <a:gd name="T93" fmla="*/ 2147483647 h 1065"/>
                  <a:gd name="T94" fmla="*/ 2147483647 w 355"/>
                  <a:gd name="T95" fmla="*/ 2147483647 h 1065"/>
                  <a:gd name="T96" fmla="*/ 2147483647 w 355"/>
                  <a:gd name="T97" fmla="*/ 2147483647 h 1065"/>
                  <a:gd name="T98" fmla="*/ 2147483647 w 355"/>
                  <a:gd name="T99" fmla="*/ 0 h 106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55"/>
                  <a:gd name="T151" fmla="*/ 0 h 1065"/>
                  <a:gd name="T152" fmla="*/ 355 w 355"/>
                  <a:gd name="T153" fmla="*/ 1065 h 106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55" h="1065">
                    <a:moveTo>
                      <a:pt x="14" y="877"/>
                    </a:moveTo>
                    <a:lnTo>
                      <a:pt x="355" y="1008"/>
                    </a:lnTo>
                    <a:lnTo>
                      <a:pt x="355" y="1065"/>
                    </a:lnTo>
                    <a:lnTo>
                      <a:pt x="0" y="927"/>
                    </a:lnTo>
                    <a:lnTo>
                      <a:pt x="14" y="877"/>
                    </a:lnTo>
                    <a:close/>
                    <a:moveTo>
                      <a:pt x="355" y="956"/>
                    </a:moveTo>
                    <a:lnTo>
                      <a:pt x="31" y="830"/>
                    </a:lnTo>
                    <a:lnTo>
                      <a:pt x="45" y="780"/>
                    </a:lnTo>
                    <a:lnTo>
                      <a:pt x="355" y="899"/>
                    </a:lnTo>
                    <a:lnTo>
                      <a:pt x="355" y="956"/>
                    </a:lnTo>
                    <a:close/>
                    <a:moveTo>
                      <a:pt x="75" y="683"/>
                    </a:moveTo>
                    <a:lnTo>
                      <a:pt x="355" y="790"/>
                    </a:lnTo>
                    <a:lnTo>
                      <a:pt x="355" y="844"/>
                    </a:lnTo>
                    <a:lnTo>
                      <a:pt x="61" y="733"/>
                    </a:lnTo>
                    <a:lnTo>
                      <a:pt x="75" y="683"/>
                    </a:lnTo>
                    <a:close/>
                    <a:moveTo>
                      <a:pt x="106" y="586"/>
                    </a:moveTo>
                    <a:lnTo>
                      <a:pt x="355" y="681"/>
                    </a:lnTo>
                    <a:lnTo>
                      <a:pt x="355" y="735"/>
                    </a:lnTo>
                    <a:lnTo>
                      <a:pt x="92" y="633"/>
                    </a:lnTo>
                    <a:lnTo>
                      <a:pt x="106" y="586"/>
                    </a:lnTo>
                    <a:close/>
                    <a:moveTo>
                      <a:pt x="355" y="571"/>
                    </a:moveTo>
                    <a:lnTo>
                      <a:pt x="355" y="626"/>
                    </a:lnTo>
                    <a:lnTo>
                      <a:pt x="123" y="536"/>
                    </a:lnTo>
                    <a:lnTo>
                      <a:pt x="137" y="488"/>
                    </a:lnTo>
                    <a:lnTo>
                      <a:pt x="355" y="571"/>
                    </a:lnTo>
                    <a:close/>
                    <a:moveTo>
                      <a:pt x="168" y="389"/>
                    </a:moveTo>
                    <a:lnTo>
                      <a:pt x="355" y="462"/>
                    </a:lnTo>
                    <a:lnTo>
                      <a:pt x="355" y="514"/>
                    </a:lnTo>
                    <a:lnTo>
                      <a:pt x="154" y="439"/>
                    </a:lnTo>
                    <a:lnTo>
                      <a:pt x="168" y="389"/>
                    </a:lnTo>
                    <a:close/>
                    <a:moveTo>
                      <a:pt x="355" y="351"/>
                    </a:moveTo>
                    <a:lnTo>
                      <a:pt x="355" y="405"/>
                    </a:lnTo>
                    <a:lnTo>
                      <a:pt x="184" y="341"/>
                    </a:lnTo>
                    <a:lnTo>
                      <a:pt x="198" y="291"/>
                    </a:lnTo>
                    <a:lnTo>
                      <a:pt x="355" y="351"/>
                    </a:lnTo>
                    <a:close/>
                    <a:moveTo>
                      <a:pt x="355" y="242"/>
                    </a:moveTo>
                    <a:lnTo>
                      <a:pt x="355" y="296"/>
                    </a:lnTo>
                    <a:lnTo>
                      <a:pt x="215" y="244"/>
                    </a:lnTo>
                    <a:lnTo>
                      <a:pt x="229" y="194"/>
                    </a:lnTo>
                    <a:lnTo>
                      <a:pt x="355" y="242"/>
                    </a:lnTo>
                    <a:close/>
                    <a:moveTo>
                      <a:pt x="355" y="187"/>
                    </a:moveTo>
                    <a:lnTo>
                      <a:pt x="243" y="147"/>
                    </a:lnTo>
                    <a:lnTo>
                      <a:pt x="260" y="97"/>
                    </a:lnTo>
                    <a:lnTo>
                      <a:pt x="355" y="133"/>
                    </a:lnTo>
                    <a:lnTo>
                      <a:pt x="355" y="187"/>
                    </a:lnTo>
                    <a:close/>
                    <a:moveTo>
                      <a:pt x="291" y="0"/>
                    </a:moveTo>
                    <a:lnTo>
                      <a:pt x="355" y="23"/>
                    </a:lnTo>
                    <a:lnTo>
                      <a:pt x="355" y="78"/>
                    </a:lnTo>
                    <a:lnTo>
                      <a:pt x="274" y="47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rgbClr val="578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04" name="Freeform 23"/>
              <p:cNvSpPr>
                <a:spLocks noEditPoints="1"/>
              </p:cNvSpPr>
              <p:nvPr/>
            </p:nvSpPr>
            <p:spPr bwMode="auto">
              <a:xfrm>
                <a:off x="295137" y="0"/>
                <a:ext cx="356886" cy="1266369"/>
              </a:xfrm>
              <a:custGeom>
                <a:avLst/>
                <a:gdLst>
                  <a:gd name="T0" fmla="*/ 2147483647 w 341"/>
                  <a:gd name="T1" fmla="*/ 2147483647 h 1210"/>
                  <a:gd name="T2" fmla="*/ 2147483647 w 341"/>
                  <a:gd name="T3" fmla="*/ 2147483647 h 1210"/>
                  <a:gd name="T4" fmla="*/ 2147483647 w 341"/>
                  <a:gd name="T5" fmla="*/ 0 h 1210"/>
                  <a:gd name="T6" fmla="*/ 2147483647 w 341"/>
                  <a:gd name="T7" fmla="*/ 2147483647 h 1210"/>
                  <a:gd name="T8" fmla="*/ 2147483647 w 341"/>
                  <a:gd name="T9" fmla="*/ 2147483647 h 1210"/>
                  <a:gd name="T10" fmla="*/ 2147483647 w 341"/>
                  <a:gd name="T11" fmla="*/ 2147483647 h 1210"/>
                  <a:gd name="T12" fmla="*/ 2147483647 w 341"/>
                  <a:gd name="T13" fmla="*/ 2147483647 h 1210"/>
                  <a:gd name="T14" fmla="*/ 0 w 341"/>
                  <a:gd name="T15" fmla="*/ 2147483647 h 1210"/>
                  <a:gd name="T16" fmla="*/ 2147483647 w 341"/>
                  <a:gd name="T17" fmla="*/ 2147483647 h 1210"/>
                  <a:gd name="T18" fmla="*/ 2147483647 w 341"/>
                  <a:gd name="T19" fmla="*/ 2147483647 h 1210"/>
                  <a:gd name="T20" fmla="*/ 2147483647 w 341"/>
                  <a:gd name="T21" fmla="*/ 2147483647 h 1210"/>
                  <a:gd name="T22" fmla="*/ 2147483647 w 341"/>
                  <a:gd name="T23" fmla="*/ 2147483647 h 1210"/>
                  <a:gd name="T24" fmla="*/ 2147483647 w 341"/>
                  <a:gd name="T25" fmla="*/ 2147483647 h 1210"/>
                  <a:gd name="T26" fmla="*/ 2147483647 w 341"/>
                  <a:gd name="T27" fmla="*/ 2147483647 h 1210"/>
                  <a:gd name="T28" fmla="*/ 2147483647 w 341"/>
                  <a:gd name="T29" fmla="*/ 2147483647 h 1210"/>
                  <a:gd name="T30" fmla="*/ 2147483647 w 341"/>
                  <a:gd name="T31" fmla="*/ 2147483647 h 1210"/>
                  <a:gd name="T32" fmla="*/ 2147483647 w 341"/>
                  <a:gd name="T33" fmla="*/ 2147483647 h 1210"/>
                  <a:gd name="T34" fmla="*/ 2147483647 w 341"/>
                  <a:gd name="T35" fmla="*/ 2147483647 h 1210"/>
                  <a:gd name="T36" fmla="*/ 2147483647 w 341"/>
                  <a:gd name="T37" fmla="*/ 2147483647 h 1210"/>
                  <a:gd name="T38" fmla="*/ 2147483647 w 341"/>
                  <a:gd name="T39" fmla="*/ 2147483647 h 1210"/>
                  <a:gd name="T40" fmla="*/ 2147483647 w 341"/>
                  <a:gd name="T41" fmla="*/ 2147483647 h 1210"/>
                  <a:gd name="T42" fmla="*/ 2147483647 w 341"/>
                  <a:gd name="T43" fmla="*/ 2147483647 h 1210"/>
                  <a:gd name="T44" fmla="*/ 2147483647 w 341"/>
                  <a:gd name="T45" fmla="*/ 2147483647 h 1210"/>
                  <a:gd name="T46" fmla="*/ 2147483647 w 341"/>
                  <a:gd name="T47" fmla="*/ 2147483647 h 1210"/>
                  <a:gd name="T48" fmla="*/ 2147483647 w 341"/>
                  <a:gd name="T49" fmla="*/ 2147483647 h 1210"/>
                  <a:gd name="T50" fmla="*/ 2147483647 w 341"/>
                  <a:gd name="T51" fmla="*/ 2147483647 h 1210"/>
                  <a:gd name="T52" fmla="*/ 2147483647 w 341"/>
                  <a:gd name="T53" fmla="*/ 2147483647 h 1210"/>
                  <a:gd name="T54" fmla="*/ 2147483647 w 341"/>
                  <a:gd name="T55" fmla="*/ 2147483647 h 1210"/>
                  <a:gd name="T56" fmla="*/ 2147483647 w 341"/>
                  <a:gd name="T57" fmla="*/ 2147483647 h 1210"/>
                  <a:gd name="T58" fmla="*/ 2147483647 w 341"/>
                  <a:gd name="T59" fmla="*/ 2147483647 h 1210"/>
                  <a:gd name="T60" fmla="*/ 2147483647 w 341"/>
                  <a:gd name="T61" fmla="*/ 2147483647 h 1210"/>
                  <a:gd name="T62" fmla="*/ 2147483647 w 341"/>
                  <a:gd name="T63" fmla="*/ 2147483647 h 1210"/>
                  <a:gd name="T64" fmla="*/ 2147483647 w 341"/>
                  <a:gd name="T65" fmla="*/ 2147483647 h 1210"/>
                  <a:gd name="T66" fmla="*/ 2147483647 w 341"/>
                  <a:gd name="T67" fmla="*/ 2147483647 h 1210"/>
                  <a:gd name="T68" fmla="*/ 2147483647 w 341"/>
                  <a:gd name="T69" fmla="*/ 2147483647 h 1210"/>
                  <a:gd name="T70" fmla="*/ 2147483647 w 341"/>
                  <a:gd name="T71" fmla="*/ 2147483647 h 1210"/>
                  <a:gd name="T72" fmla="*/ 2147483647 w 341"/>
                  <a:gd name="T73" fmla="*/ 2147483647 h 1210"/>
                  <a:gd name="T74" fmla="*/ 2147483647 w 341"/>
                  <a:gd name="T75" fmla="*/ 2147483647 h 1210"/>
                  <a:gd name="T76" fmla="*/ 2147483647 w 341"/>
                  <a:gd name="T77" fmla="*/ 2147483647 h 1210"/>
                  <a:gd name="T78" fmla="*/ 2147483647 w 341"/>
                  <a:gd name="T79" fmla="*/ 2147483647 h 1210"/>
                  <a:gd name="T80" fmla="*/ 2147483647 w 341"/>
                  <a:gd name="T81" fmla="*/ 2147483647 h 1210"/>
                  <a:gd name="T82" fmla="*/ 2147483647 w 341"/>
                  <a:gd name="T83" fmla="*/ 2147483647 h 1210"/>
                  <a:gd name="T84" fmla="*/ 2147483647 w 341"/>
                  <a:gd name="T85" fmla="*/ 2147483647 h 1210"/>
                  <a:gd name="T86" fmla="*/ 2147483647 w 341"/>
                  <a:gd name="T87" fmla="*/ 2147483647 h 1210"/>
                  <a:gd name="T88" fmla="*/ 2147483647 w 341"/>
                  <a:gd name="T89" fmla="*/ 2147483647 h 1210"/>
                  <a:gd name="T90" fmla="*/ 2147483647 w 341"/>
                  <a:gd name="T91" fmla="*/ 2147483647 h 1210"/>
                  <a:gd name="T92" fmla="*/ 2147483647 w 341"/>
                  <a:gd name="T93" fmla="*/ 2147483647 h 1210"/>
                  <a:gd name="T94" fmla="*/ 2147483647 w 341"/>
                  <a:gd name="T95" fmla="*/ 2147483647 h 1210"/>
                  <a:gd name="T96" fmla="*/ 2147483647 w 341"/>
                  <a:gd name="T97" fmla="*/ 2147483647 h 121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41"/>
                  <a:gd name="T148" fmla="*/ 0 h 1210"/>
                  <a:gd name="T149" fmla="*/ 341 w 341"/>
                  <a:gd name="T150" fmla="*/ 1210 h 121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41" h="1210">
                    <a:moveTo>
                      <a:pt x="341" y="225"/>
                    </a:moveTo>
                    <a:lnTo>
                      <a:pt x="277" y="202"/>
                    </a:lnTo>
                    <a:lnTo>
                      <a:pt x="341" y="0"/>
                    </a:lnTo>
                    <a:lnTo>
                      <a:pt x="341" y="225"/>
                    </a:lnTo>
                    <a:close/>
                    <a:moveTo>
                      <a:pt x="17" y="1032"/>
                    </a:moveTo>
                    <a:lnTo>
                      <a:pt x="341" y="1158"/>
                    </a:lnTo>
                    <a:lnTo>
                      <a:pt x="341" y="1210"/>
                    </a:lnTo>
                    <a:lnTo>
                      <a:pt x="0" y="1079"/>
                    </a:lnTo>
                    <a:lnTo>
                      <a:pt x="17" y="1032"/>
                    </a:lnTo>
                    <a:close/>
                    <a:moveTo>
                      <a:pt x="341" y="1101"/>
                    </a:moveTo>
                    <a:lnTo>
                      <a:pt x="31" y="982"/>
                    </a:lnTo>
                    <a:lnTo>
                      <a:pt x="47" y="935"/>
                    </a:lnTo>
                    <a:lnTo>
                      <a:pt x="341" y="1046"/>
                    </a:lnTo>
                    <a:lnTo>
                      <a:pt x="341" y="1101"/>
                    </a:lnTo>
                    <a:close/>
                    <a:moveTo>
                      <a:pt x="341" y="992"/>
                    </a:moveTo>
                    <a:lnTo>
                      <a:pt x="61" y="885"/>
                    </a:lnTo>
                    <a:lnTo>
                      <a:pt x="78" y="835"/>
                    </a:lnTo>
                    <a:lnTo>
                      <a:pt x="341" y="937"/>
                    </a:lnTo>
                    <a:lnTo>
                      <a:pt x="341" y="992"/>
                    </a:lnTo>
                    <a:close/>
                    <a:moveTo>
                      <a:pt x="109" y="738"/>
                    </a:moveTo>
                    <a:lnTo>
                      <a:pt x="341" y="828"/>
                    </a:lnTo>
                    <a:lnTo>
                      <a:pt x="341" y="883"/>
                    </a:lnTo>
                    <a:lnTo>
                      <a:pt x="92" y="788"/>
                    </a:lnTo>
                    <a:lnTo>
                      <a:pt x="109" y="738"/>
                    </a:lnTo>
                    <a:close/>
                    <a:moveTo>
                      <a:pt x="341" y="773"/>
                    </a:moveTo>
                    <a:lnTo>
                      <a:pt x="123" y="690"/>
                    </a:lnTo>
                    <a:lnTo>
                      <a:pt x="140" y="641"/>
                    </a:lnTo>
                    <a:lnTo>
                      <a:pt x="341" y="716"/>
                    </a:lnTo>
                    <a:lnTo>
                      <a:pt x="341" y="773"/>
                    </a:lnTo>
                    <a:close/>
                    <a:moveTo>
                      <a:pt x="170" y="543"/>
                    </a:moveTo>
                    <a:lnTo>
                      <a:pt x="341" y="607"/>
                    </a:lnTo>
                    <a:lnTo>
                      <a:pt x="341" y="664"/>
                    </a:lnTo>
                    <a:lnTo>
                      <a:pt x="154" y="591"/>
                    </a:lnTo>
                    <a:lnTo>
                      <a:pt x="170" y="543"/>
                    </a:lnTo>
                    <a:close/>
                    <a:moveTo>
                      <a:pt x="341" y="553"/>
                    </a:moveTo>
                    <a:lnTo>
                      <a:pt x="184" y="493"/>
                    </a:lnTo>
                    <a:lnTo>
                      <a:pt x="201" y="446"/>
                    </a:lnTo>
                    <a:lnTo>
                      <a:pt x="341" y="498"/>
                    </a:lnTo>
                    <a:lnTo>
                      <a:pt x="341" y="553"/>
                    </a:lnTo>
                    <a:close/>
                    <a:moveTo>
                      <a:pt x="341" y="444"/>
                    </a:moveTo>
                    <a:lnTo>
                      <a:pt x="215" y="396"/>
                    </a:lnTo>
                    <a:lnTo>
                      <a:pt x="229" y="349"/>
                    </a:lnTo>
                    <a:lnTo>
                      <a:pt x="341" y="389"/>
                    </a:lnTo>
                    <a:lnTo>
                      <a:pt x="341" y="444"/>
                    </a:lnTo>
                    <a:close/>
                    <a:moveTo>
                      <a:pt x="341" y="280"/>
                    </a:moveTo>
                    <a:lnTo>
                      <a:pt x="341" y="335"/>
                    </a:lnTo>
                    <a:lnTo>
                      <a:pt x="246" y="299"/>
                    </a:lnTo>
                    <a:lnTo>
                      <a:pt x="260" y="249"/>
                    </a:lnTo>
                    <a:lnTo>
                      <a:pt x="341" y="280"/>
                    </a:lnTo>
                    <a:close/>
                  </a:path>
                </a:pathLst>
              </a:custGeom>
              <a:solidFill>
                <a:srgbClr val="5D9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05" name="Freeform 24"/>
              <p:cNvSpPr/>
              <p:nvPr/>
            </p:nvSpPr>
            <p:spPr bwMode="auto">
              <a:xfrm>
                <a:off x="652024" y="0"/>
                <a:ext cx="371538" cy="1326025"/>
              </a:xfrm>
              <a:custGeom>
                <a:avLst/>
                <a:gdLst>
                  <a:gd name="T0" fmla="*/ 0 w 355"/>
                  <a:gd name="T1" fmla="*/ 2147483647 h 1267"/>
                  <a:gd name="T2" fmla="*/ 0 w 355"/>
                  <a:gd name="T3" fmla="*/ 2147483647 h 1267"/>
                  <a:gd name="T4" fmla="*/ 0 w 355"/>
                  <a:gd name="T5" fmla="*/ 2147483647 h 1267"/>
                  <a:gd name="T6" fmla="*/ 0 w 355"/>
                  <a:gd name="T7" fmla="*/ 0 h 1267"/>
                  <a:gd name="T8" fmla="*/ 2147483647 w 355"/>
                  <a:gd name="T9" fmla="*/ 2147483647 h 1267"/>
                  <a:gd name="T10" fmla="*/ 2147483647 w 355"/>
                  <a:gd name="T11" fmla="*/ 2147483647 h 1267"/>
                  <a:gd name="T12" fmla="*/ 2147483647 w 355"/>
                  <a:gd name="T13" fmla="*/ 2147483647 h 1267"/>
                  <a:gd name="T14" fmla="*/ 0 w 355"/>
                  <a:gd name="T15" fmla="*/ 2147483647 h 1267"/>
                  <a:gd name="T16" fmla="*/ 0 w 355"/>
                  <a:gd name="T17" fmla="*/ 2147483647 h 1267"/>
                  <a:gd name="T18" fmla="*/ 0 w 355"/>
                  <a:gd name="T19" fmla="*/ 2147483647 h 1267"/>
                  <a:gd name="T20" fmla="*/ 0 w 355"/>
                  <a:gd name="T21" fmla="*/ 2147483647 h 1267"/>
                  <a:gd name="T22" fmla="*/ 0 w 355"/>
                  <a:gd name="T23" fmla="*/ 2147483647 h 1267"/>
                  <a:gd name="T24" fmla="*/ 0 w 355"/>
                  <a:gd name="T25" fmla="*/ 2147483647 h 1267"/>
                  <a:gd name="T26" fmla="*/ 0 w 355"/>
                  <a:gd name="T27" fmla="*/ 2147483647 h 1267"/>
                  <a:gd name="T28" fmla="*/ 0 w 355"/>
                  <a:gd name="T29" fmla="*/ 2147483647 h 1267"/>
                  <a:gd name="T30" fmla="*/ 0 w 355"/>
                  <a:gd name="T31" fmla="*/ 2147483647 h 1267"/>
                  <a:gd name="T32" fmla="*/ 0 w 355"/>
                  <a:gd name="T33" fmla="*/ 2147483647 h 1267"/>
                  <a:gd name="T34" fmla="*/ 0 w 355"/>
                  <a:gd name="T35" fmla="*/ 2147483647 h 1267"/>
                  <a:gd name="T36" fmla="*/ 0 w 355"/>
                  <a:gd name="T37" fmla="*/ 2147483647 h 1267"/>
                  <a:gd name="T38" fmla="*/ 0 w 355"/>
                  <a:gd name="T39" fmla="*/ 2147483647 h 1267"/>
                  <a:gd name="T40" fmla="*/ 0 w 355"/>
                  <a:gd name="T41" fmla="*/ 2147483647 h 1267"/>
                  <a:gd name="T42" fmla="*/ 0 w 355"/>
                  <a:gd name="T43" fmla="*/ 2147483647 h 1267"/>
                  <a:gd name="T44" fmla="*/ 0 w 355"/>
                  <a:gd name="T45" fmla="*/ 2147483647 h 1267"/>
                  <a:gd name="T46" fmla="*/ 0 w 355"/>
                  <a:gd name="T47" fmla="*/ 2147483647 h 1267"/>
                  <a:gd name="T48" fmla="*/ 0 w 355"/>
                  <a:gd name="T49" fmla="*/ 2147483647 h 12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55"/>
                  <a:gd name="T76" fmla="*/ 0 h 1267"/>
                  <a:gd name="T77" fmla="*/ 355 w 355"/>
                  <a:gd name="T78" fmla="*/ 1267 h 126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55" h="1267">
                    <a:moveTo>
                      <a:pt x="0" y="335"/>
                    </a:moveTo>
                    <a:lnTo>
                      <a:pt x="0" y="280"/>
                    </a:lnTo>
                    <a:lnTo>
                      <a:pt x="0" y="225"/>
                    </a:lnTo>
                    <a:lnTo>
                      <a:pt x="0" y="0"/>
                    </a:lnTo>
                    <a:lnTo>
                      <a:pt x="132" y="427"/>
                    </a:lnTo>
                    <a:lnTo>
                      <a:pt x="134" y="427"/>
                    </a:lnTo>
                    <a:lnTo>
                      <a:pt x="355" y="1129"/>
                    </a:lnTo>
                    <a:lnTo>
                      <a:pt x="0" y="1267"/>
                    </a:lnTo>
                    <a:lnTo>
                      <a:pt x="0" y="1210"/>
                    </a:lnTo>
                    <a:lnTo>
                      <a:pt x="0" y="1158"/>
                    </a:lnTo>
                    <a:lnTo>
                      <a:pt x="0" y="1101"/>
                    </a:lnTo>
                    <a:lnTo>
                      <a:pt x="0" y="1046"/>
                    </a:lnTo>
                    <a:lnTo>
                      <a:pt x="0" y="992"/>
                    </a:lnTo>
                    <a:lnTo>
                      <a:pt x="0" y="937"/>
                    </a:lnTo>
                    <a:lnTo>
                      <a:pt x="0" y="883"/>
                    </a:lnTo>
                    <a:lnTo>
                      <a:pt x="0" y="828"/>
                    </a:lnTo>
                    <a:lnTo>
                      <a:pt x="0" y="773"/>
                    </a:lnTo>
                    <a:lnTo>
                      <a:pt x="0" y="716"/>
                    </a:lnTo>
                    <a:lnTo>
                      <a:pt x="0" y="664"/>
                    </a:lnTo>
                    <a:lnTo>
                      <a:pt x="0" y="607"/>
                    </a:lnTo>
                    <a:lnTo>
                      <a:pt x="0" y="553"/>
                    </a:lnTo>
                    <a:lnTo>
                      <a:pt x="0" y="498"/>
                    </a:lnTo>
                    <a:lnTo>
                      <a:pt x="0" y="444"/>
                    </a:lnTo>
                    <a:lnTo>
                      <a:pt x="0" y="389"/>
                    </a:lnTo>
                    <a:lnTo>
                      <a:pt x="0" y="335"/>
                    </a:lnTo>
                    <a:close/>
                  </a:path>
                </a:pathLst>
              </a:custGeom>
              <a:solidFill>
                <a:srgbClr val="73C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06" name="Freeform 25"/>
              <p:cNvSpPr>
                <a:spLocks noEditPoints="1"/>
              </p:cNvSpPr>
              <p:nvPr/>
            </p:nvSpPr>
            <p:spPr bwMode="auto">
              <a:xfrm>
                <a:off x="812151" y="586088"/>
                <a:ext cx="295137" cy="881225"/>
              </a:xfrm>
              <a:custGeom>
                <a:avLst/>
                <a:gdLst>
                  <a:gd name="T0" fmla="*/ 2147483647 w 282"/>
                  <a:gd name="T1" fmla="*/ 2147483647 h 842"/>
                  <a:gd name="T2" fmla="*/ 2147483647 w 282"/>
                  <a:gd name="T3" fmla="*/ 2147483647 h 842"/>
                  <a:gd name="T4" fmla="*/ 2147483647 w 282"/>
                  <a:gd name="T5" fmla="*/ 2147483647 h 842"/>
                  <a:gd name="T6" fmla="*/ 2147483647 w 282"/>
                  <a:gd name="T7" fmla="*/ 2147483647 h 842"/>
                  <a:gd name="T8" fmla="*/ 2147483647 w 282"/>
                  <a:gd name="T9" fmla="*/ 2147483647 h 842"/>
                  <a:gd name="T10" fmla="*/ 2147483647 w 282"/>
                  <a:gd name="T11" fmla="*/ 2147483647 h 842"/>
                  <a:gd name="T12" fmla="*/ 2147483647 w 282"/>
                  <a:gd name="T13" fmla="*/ 2147483647 h 842"/>
                  <a:gd name="T14" fmla="*/ 2147483647 w 282"/>
                  <a:gd name="T15" fmla="*/ 2147483647 h 842"/>
                  <a:gd name="T16" fmla="*/ 2147483647 w 282"/>
                  <a:gd name="T17" fmla="*/ 2147483647 h 842"/>
                  <a:gd name="T18" fmla="*/ 2147483647 w 282"/>
                  <a:gd name="T19" fmla="*/ 2147483647 h 842"/>
                  <a:gd name="T20" fmla="*/ 2147483647 w 282"/>
                  <a:gd name="T21" fmla="*/ 2147483647 h 842"/>
                  <a:gd name="T22" fmla="*/ 2147483647 w 282"/>
                  <a:gd name="T23" fmla="*/ 2147483647 h 842"/>
                  <a:gd name="T24" fmla="*/ 2147483647 w 282"/>
                  <a:gd name="T25" fmla="*/ 2147483647 h 842"/>
                  <a:gd name="T26" fmla="*/ 2147483647 w 282"/>
                  <a:gd name="T27" fmla="*/ 2147483647 h 842"/>
                  <a:gd name="T28" fmla="*/ 2147483647 w 282"/>
                  <a:gd name="T29" fmla="*/ 2147483647 h 842"/>
                  <a:gd name="T30" fmla="*/ 2147483647 w 282"/>
                  <a:gd name="T31" fmla="*/ 2147483647 h 842"/>
                  <a:gd name="T32" fmla="*/ 2147483647 w 282"/>
                  <a:gd name="T33" fmla="*/ 2147483647 h 842"/>
                  <a:gd name="T34" fmla="*/ 2147483647 w 282"/>
                  <a:gd name="T35" fmla="*/ 2147483647 h 842"/>
                  <a:gd name="T36" fmla="*/ 2147483647 w 282"/>
                  <a:gd name="T37" fmla="*/ 2147483647 h 842"/>
                  <a:gd name="T38" fmla="*/ 2147483647 w 282"/>
                  <a:gd name="T39" fmla="*/ 2147483647 h 842"/>
                  <a:gd name="T40" fmla="*/ 2147483647 w 282"/>
                  <a:gd name="T41" fmla="*/ 2147483647 h 842"/>
                  <a:gd name="T42" fmla="*/ 2147483647 w 282"/>
                  <a:gd name="T43" fmla="*/ 2147483647 h 842"/>
                  <a:gd name="T44" fmla="*/ 2147483647 w 282"/>
                  <a:gd name="T45" fmla="*/ 2147483647 h 842"/>
                  <a:gd name="T46" fmla="*/ 2147483647 w 282"/>
                  <a:gd name="T47" fmla="*/ 2147483647 h 842"/>
                  <a:gd name="T48" fmla="*/ 2147483647 w 282"/>
                  <a:gd name="T49" fmla="*/ 2147483647 h 842"/>
                  <a:gd name="T50" fmla="*/ 2147483647 w 282"/>
                  <a:gd name="T51" fmla="*/ 2147483647 h 842"/>
                  <a:gd name="T52" fmla="*/ 2147483647 w 282"/>
                  <a:gd name="T53" fmla="*/ 2147483647 h 842"/>
                  <a:gd name="T54" fmla="*/ 2147483647 w 282"/>
                  <a:gd name="T55" fmla="*/ 2147483647 h 842"/>
                  <a:gd name="T56" fmla="*/ 2147483647 w 282"/>
                  <a:gd name="T57" fmla="*/ 2147483647 h 842"/>
                  <a:gd name="T58" fmla="*/ 2147483647 w 282"/>
                  <a:gd name="T59" fmla="*/ 2147483647 h 842"/>
                  <a:gd name="T60" fmla="*/ 2147483647 w 282"/>
                  <a:gd name="T61" fmla="*/ 2147483647 h 842"/>
                  <a:gd name="T62" fmla="*/ 2147483647 w 282"/>
                  <a:gd name="T63" fmla="*/ 2147483647 h 842"/>
                  <a:gd name="T64" fmla="*/ 2147483647 w 282"/>
                  <a:gd name="T65" fmla="*/ 2147483647 h 842"/>
                  <a:gd name="T66" fmla="*/ 2147483647 w 282"/>
                  <a:gd name="T67" fmla="*/ 2147483647 h 842"/>
                  <a:gd name="T68" fmla="*/ 2147483647 w 282"/>
                  <a:gd name="T69" fmla="*/ 2147483647 h 842"/>
                  <a:gd name="T70" fmla="*/ 2147483647 w 282"/>
                  <a:gd name="T71" fmla="*/ 2147483647 h 842"/>
                  <a:gd name="T72" fmla="*/ 2147483647 w 282"/>
                  <a:gd name="T73" fmla="*/ 2147483647 h 842"/>
                  <a:gd name="T74" fmla="*/ 2147483647 w 282"/>
                  <a:gd name="T75" fmla="*/ 2147483647 h 842"/>
                  <a:gd name="T76" fmla="*/ 2147483647 w 282"/>
                  <a:gd name="T77" fmla="*/ 2147483647 h 842"/>
                  <a:gd name="T78" fmla="*/ 2147483647 w 282"/>
                  <a:gd name="T79" fmla="*/ 2147483647 h 842"/>
                  <a:gd name="T80" fmla="*/ 2147483647 w 282"/>
                  <a:gd name="T81" fmla="*/ 0 h 842"/>
                  <a:gd name="T82" fmla="*/ 2147483647 w 282"/>
                  <a:gd name="T83" fmla="*/ 2147483647 h 842"/>
                  <a:gd name="T84" fmla="*/ 2147483647 w 282"/>
                  <a:gd name="T85" fmla="*/ 2147483647 h 842"/>
                  <a:gd name="T86" fmla="*/ 2147483647 w 282"/>
                  <a:gd name="T87" fmla="*/ 2147483647 h 842"/>
                  <a:gd name="T88" fmla="*/ 2147483647 w 282"/>
                  <a:gd name="T89" fmla="*/ 0 h 842"/>
                  <a:gd name="T90" fmla="*/ 2147483647 w 282"/>
                  <a:gd name="T91" fmla="*/ 2147483647 h 842"/>
                  <a:gd name="T92" fmla="*/ 2147483647 w 282"/>
                  <a:gd name="T93" fmla="*/ 2147483647 h 842"/>
                  <a:gd name="T94" fmla="*/ 2147483647 w 282"/>
                  <a:gd name="T95" fmla="*/ 2147483647 h 842"/>
                  <a:gd name="T96" fmla="*/ 0 w 282"/>
                  <a:gd name="T97" fmla="*/ 2147483647 h 842"/>
                  <a:gd name="T98" fmla="*/ 2147483647 w 282"/>
                  <a:gd name="T99" fmla="*/ 2147483647 h 8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82"/>
                  <a:gd name="T151" fmla="*/ 0 h 842"/>
                  <a:gd name="T152" fmla="*/ 282 w 282"/>
                  <a:gd name="T153" fmla="*/ 842 h 8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82" h="842">
                    <a:moveTo>
                      <a:pt x="38" y="617"/>
                    </a:moveTo>
                    <a:lnTo>
                      <a:pt x="282" y="712"/>
                    </a:lnTo>
                    <a:lnTo>
                      <a:pt x="282" y="754"/>
                    </a:lnTo>
                    <a:lnTo>
                      <a:pt x="26" y="657"/>
                    </a:lnTo>
                    <a:lnTo>
                      <a:pt x="38" y="617"/>
                    </a:lnTo>
                    <a:close/>
                    <a:moveTo>
                      <a:pt x="282" y="669"/>
                    </a:moveTo>
                    <a:lnTo>
                      <a:pt x="50" y="579"/>
                    </a:lnTo>
                    <a:lnTo>
                      <a:pt x="62" y="541"/>
                    </a:lnTo>
                    <a:lnTo>
                      <a:pt x="282" y="626"/>
                    </a:lnTo>
                    <a:lnTo>
                      <a:pt x="282" y="669"/>
                    </a:lnTo>
                    <a:close/>
                    <a:moveTo>
                      <a:pt x="86" y="463"/>
                    </a:moveTo>
                    <a:lnTo>
                      <a:pt x="282" y="538"/>
                    </a:lnTo>
                    <a:lnTo>
                      <a:pt x="282" y="581"/>
                    </a:lnTo>
                    <a:lnTo>
                      <a:pt x="74" y="503"/>
                    </a:lnTo>
                    <a:lnTo>
                      <a:pt x="86" y="463"/>
                    </a:lnTo>
                    <a:close/>
                    <a:moveTo>
                      <a:pt x="282" y="453"/>
                    </a:moveTo>
                    <a:lnTo>
                      <a:pt x="282" y="496"/>
                    </a:lnTo>
                    <a:lnTo>
                      <a:pt x="100" y="425"/>
                    </a:lnTo>
                    <a:lnTo>
                      <a:pt x="112" y="387"/>
                    </a:lnTo>
                    <a:lnTo>
                      <a:pt x="282" y="453"/>
                    </a:lnTo>
                    <a:close/>
                    <a:moveTo>
                      <a:pt x="135" y="308"/>
                    </a:moveTo>
                    <a:lnTo>
                      <a:pt x="282" y="365"/>
                    </a:lnTo>
                    <a:lnTo>
                      <a:pt x="282" y="408"/>
                    </a:lnTo>
                    <a:lnTo>
                      <a:pt x="123" y="346"/>
                    </a:lnTo>
                    <a:lnTo>
                      <a:pt x="135" y="308"/>
                    </a:lnTo>
                    <a:close/>
                    <a:moveTo>
                      <a:pt x="159" y="232"/>
                    </a:moveTo>
                    <a:lnTo>
                      <a:pt x="282" y="280"/>
                    </a:lnTo>
                    <a:lnTo>
                      <a:pt x="282" y="323"/>
                    </a:lnTo>
                    <a:lnTo>
                      <a:pt x="147" y="270"/>
                    </a:lnTo>
                    <a:lnTo>
                      <a:pt x="159" y="232"/>
                    </a:lnTo>
                    <a:close/>
                    <a:moveTo>
                      <a:pt x="282" y="235"/>
                    </a:moveTo>
                    <a:lnTo>
                      <a:pt x="171" y="192"/>
                    </a:lnTo>
                    <a:lnTo>
                      <a:pt x="183" y="154"/>
                    </a:lnTo>
                    <a:lnTo>
                      <a:pt x="282" y="192"/>
                    </a:lnTo>
                    <a:lnTo>
                      <a:pt x="282" y="235"/>
                    </a:lnTo>
                    <a:close/>
                    <a:moveTo>
                      <a:pt x="209" y="76"/>
                    </a:moveTo>
                    <a:lnTo>
                      <a:pt x="282" y="107"/>
                    </a:lnTo>
                    <a:lnTo>
                      <a:pt x="282" y="149"/>
                    </a:lnTo>
                    <a:lnTo>
                      <a:pt x="194" y="116"/>
                    </a:lnTo>
                    <a:lnTo>
                      <a:pt x="209" y="76"/>
                    </a:lnTo>
                    <a:close/>
                    <a:moveTo>
                      <a:pt x="232" y="0"/>
                    </a:moveTo>
                    <a:lnTo>
                      <a:pt x="282" y="19"/>
                    </a:lnTo>
                    <a:lnTo>
                      <a:pt x="282" y="62"/>
                    </a:lnTo>
                    <a:lnTo>
                      <a:pt x="220" y="38"/>
                    </a:lnTo>
                    <a:lnTo>
                      <a:pt x="232" y="0"/>
                    </a:lnTo>
                    <a:close/>
                    <a:moveTo>
                      <a:pt x="15" y="695"/>
                    </a:moveTo>
                    <a:lnTo>
                      <a:pt x="282" y="799"/>
                    </a:lnTo>
                    <a:lnTo>
                      <a:pt x="282" y="842"/>
                    </a:lnTo>
                    <a:lnTo>
                      <a:pt x="0" y="733"/>
                    </a:lnTo>
                    <a:lnTo>
                      <a:pt x="15" y="695"/>
                    </a:lnTo>
                    <a:close/>
                  </a:path>
                </a:pathLst>
              </a:custGeom>
              <a:solidFill>
                <a:srgbClr val="B886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07" name="Freeform 26"/>
              <p:cNvSpPr>
                <a:spLocks noEditPoints="1"/>
              </p:cNvSpPr>
              <p:nvPr/>
            </p:nvSpPr>
            <p:spPr bwMode="auto">
              <a:xfrm>
                <a:off x="827850" y="419681"/>
                <a:ext cx="279439" cy="1002629"/>
              </a:xfrm>
              <a:custGeom>
                <a:avLst/>
                <a:gdLst>
                  <a:gd name="T0" fmla="*/ 2147483647 w 267"/>
                  <a:gd name="T1" fmla="*/ 2147483647 h 958"/>
                  <a:gd name="T2" fmla="*/ 2147483647 w 267"/>
                  <a:gd name="T3" fmla="*/ 2147483647 h 958"/>
                  <a:gd name="T4" fmla="*/ 2147483647 w 267"/>
                  <a:gd name="T5" fmla="*/ 2147483647 h 958"/>
                  <a:gd name="T6" fmla="*/ 0 w 267"/>
                  <a:gd name="T7" fmla="*/ 2147483647 h 958"/>
                  <a:gd name="T8" fmla="*/ 2147483647 w 267"/>
                  <a:gd name="T9" fmla="*/ 2147483647 h 958"/>
                  <a:gd name="T10" fmla="*/ 2147483647 w 267"/>
                  <a:gd name="T11" fmla="*/ 2147483647 h 958"/>
                  <a:gd name="T12" fmla="*/ 2147483647 w 267"/>
                  <a:gd name="T13" fmla="*/ 2147483647 h 958"/>
                  <a:gd name="T14" fmla="*/ 2147483647 w 267"/>
                  <a:gd name="T15" fmla="*/ 2147483647 h 958"/>
                  <a:gd name="T16" fmla="*/ 2147483647 w 267"/>
                  <a:gd name="T17" fmla="*/ 2147483647 h 958"/>
                  <a:gd name="T18" fmla="*/ 2147483647 w 267"/>
                  <a:gd name="T19" fmla="*/ 2147483647 h 958"/>
                  <a:gd name="T20" fmla="*/ 2147483647 w 267"/>
                  <a:gd name="T21" fmla="*/ 2147483647 h 958"/>
                  <a:gd name="T22" fmla="*/ 2147483647 w 267"/>
                  <a:gd name="T23" fmla="*/ 2147483647 h 958"/>
                  <a:gd name="T24" fmla="*/ 2147483647 w 267"/>
                  <a:gd name="T25" fmla="*/ 2147483647 h 958"/>
                  <a:gd name="T26" fmla="*/ 2147483647 w 267"/>
                  <a:gd name="T27" fmla="*/ 2147483647 h 958"/>
                  <a:gd name="T28" fmla="*/ 2147483647 w 267"/>
                  <a:gd name="T29" fmla="*/ 2147483647 h 958"/>
                  <a:gd name="T30" fmla="*/ 2147483647 w 267"/>
                  <a:gd name="T31" fmla="*/ 2147483647 h 958"/>
                  <a:gd name="T32" fmla="*/ 2147483647 w 267"/>
                  <a:gd name="T33" fmla="*/ 2147483647 h 958"/>
                  <a:gd name="T34" fmla="*/ 2147483647 w 267"/>
                  <a:gd name="T35" fmla="*/ 2147483647 h 958"/>
                  <a:gd name="T36" fmla="*/ 2147483647 w 267"/>
                  <a:gd name="T37" fmla="*/ 2147483647 h 958"/>
                  <a:gd name="T38" fmla="*/ 2147483647 w 267"/>
                  <a:gd name="T39" fmla="*/ 2147483647 h 958"/>
                  <a:gd name="T40" fmla="*/ 2147483647 w 267"/>
                  <a:gd name="T41" fmla="*/ 2147483647 h 958"/>
                  <a:gd name="T42" fmla="*/ 2147483647 w 267"/>
                  <a:gd name="T43" fmla="*/ 2147483647 h 958"/>
                  <a:gd name="T44" fmla="*/ 2147483647 w 267"/>
                  <a:gd name="T45" fmla="*/ 2147483647 h 958"/>
                  <a:gd name="T46" fmla="*/ 2147483647 w 267"/>
                  <a:gd name="T47" fmla="*/ 2147483647 h 958"/>
                  <a:gd name="T48" fmla="*/ 2147483647 w 267"/>
                  <a:gd name="T49" fmla="*/ 2147483647 h 958"/>
                  <a:gd name="T50" fmla="*/ 2147483647 w 267"/>
                  <a:gd name="T51" fmla="*/ 2147483647 h 958"/>
                  <a:gd name="T52" fmla="*/ 2147483647 w 267"/>
                  <a:gd name="T53" fmla="*/ 2147483647 h 958"/>
                  <a:gd name="T54" fmla="*/ 2147483647 w 267"/>
                  <a:gd name="T55" fmla="*/ 2147483647 h 958"/>
                  <a:gd name="T56" fmla="*/ 2147483647 w 267"/>
                  <a:gd name="T57" fmla="*/ 2147483647 h 958"/>
                  <a:gd name="T58" fmla="*/ 2147483647 w 267"/>
                  <a:gd name="T59" fmla="*/ 2147483647 h 958"/>
                  <a:gd name="T60" fmla="*/ 2147483647 w 267"/>
                  <a:gd name="T61" fmla="*/ 0 h 958"/>
                  <a:gd name="T62" fmla="*/ 2147483647 w 267"/>
                  <a:gd name="T63" fmla="*/ 2147483647 h 958"/>
                  <a:gd name="T64" fmla="*/ 2147483647 w 267"/>
                  <a:gd name="T65" fmla="*/ 2147483647 h 958"/>
                  <a:gd name="T66" fmla="*/ 2147483647 w 267"/>
                  <a:gd name="T67" fmla="*/ 0 h 958"/>
                  <a:gd name="T68" fmla="*/ 2147483647 w 267"/>
                  <a:gd name="T69" fmla="*/ 2147483647 h 958"/>
                  <a:gd name="T70" fmla="*/ 2147483647 w 267"/>
                  <a:gd name="T71" fmla="*/ 2147483647 h 958"/>
                  <a:gd name="T72" fmla="*/ 2147483647 w 267"/>
                  <a:gd name="T73" fmla="*/ 2147483647 h 958"/>
                  <a:gd name="T74" fmla="*/ 2147483647 w 267"/>
                  <a:gd name="T75" fmla="*/ 2147483647 h 958"/>
                  <a:gd name="T76" fmla="*/ 2147483647 w 267"/>
                  <a:gd name="T77" fmla="*/ 2147483647 h 958"/>
                  <a:gd name="T78" fmla="*/ 2147483647 w 267"/>
                  <a:gd name="T79" fmla="*/ 2147483647 h 958"/>
                  <a:gd name="T80" fmla="*/ 2147483647 w 267"/>
                  <a:gd name="T81" fmla="*/ 2147483647 h 958"/>
                  <a:gd name="T82" fmla="*/ 2147483647 w 267"/>
                  <a:gd name="T83" fmla="*/ 2147483647 h 958"/>
                  <a:gd name="T84" fmla="*/ 2147483647 w 267"/>
                  <a:gd name="T85" fmla="*/ 2147483647 h 958"/>
                  <a:gd name="T86" fmla="*/ 2147483647 w 267"/>
                  <a:gd name="T87" fmla="*/ 2147483647 h 958"/>
                  <a:gd name="T88" fmla="*/ 2147483647 w 267"/>
                  <a:gd name="T89" fmla="*/ 2147483647 h 958"/>
                  <a:gd name="T90" fmla="*/ 2147483647 w 267"/>
                  <a:gd name="T91" fmla="*/ 2147483647 h 958"/>
                  <a:gd name="T92" fmla="*/ 2147483647 w 267"/>
                  <a:gd name="T93" fmla="*/ 2147483647 h 958"/>
                  <a:gd name="T94" fmla="*/ 2147483647 w 267"/>
                  <a:gd name="T95" fmla="*/ 2147483647 h 958"/>
                  <a:gd name="T96" fmla="*/ 2147483647 w 267"/>
                  <a:gd name="T97" fmla="*/ 2147483647 h 95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67"/>
                  <a:gd name="T148" fmla="*/ 0 h 958"/>
                  <a:gd name="T149" fmla="*/ 267 w 267"/>
                  <a:gd name="T150" fmla="*/ 958 h 95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67" h="958">
                    <a:moveTo>
                      <a:pt x="11" y="816"/>
                    </a:moveTo>
                    <a:lnTo>
                      <a:pt x="267" y="913"/>
                    </a:lnTo>
                    <a:lnTo>
                      <a:pt x="267" y="958"/>
                    </a:lnTo>
                    <a:lnTo>
                      <a:pt x="0" y="854"/>
                    </a:lnTo>
                    <a:lnTo>
                      <a:pt x="11" y="816"/>
                    </a:lnTo>
                    <a:close/>
                    <a:moveTo>
                      <a:pt x="267" y="828"/>
                    </a:moveTo>
                    <a:lnTo>
                      <a:pt x="267" y="871"/>
                    </a:lnTo>
                    <a:lnTo>
                      <a:pt x="23" y="776"/>
                    </a:lnTo>
                    <a:lnTo>
                      <a:pt x="35" y="738"/>
                    </a:lnTo>
                    <a:lnTo>
                      <a:pt x="267" y="828"/>
                    </a:lnTo>
                    <a:close/>
                    <a:moveTo>
                      <a:pt x="267" y="785"/>
                    </a:moveTo>
                    <a:lnTo>
                      <a:pt x="47" y="700"/>
                    </a:lnTo>
                    <a:lnTo>
                      <a:pt x="59" y="662"/>
                    </a:lnTo>
                    <a:lnTo>
                      <a:pt x="267" y="740"/>
                    </a:lnTo>
                    <a:lnTo>
                      <a:pt x="267" y="785"/>
                    </a:lnTo>
                    <a:close/>
                    <a:moveTo>
                      <a:pt x="85" y="584"/>
                    </a:moveTo>
                    <a:lnTo>
                      <a:pt x="267" y="655"/>
                    </a:lnTo>
                    <a:lnTo>
                      <a:pt x="267" y="697"/>
                    </a:lnTo>
                    <a:lnTo>
                      <a:pt x="71" y="622"/>
                    </a:lnTo>
                    <a:lnTo>
                      <a:pt x="85" y="584"/>
                    </a:lnTo>
                    <a:close/>
                    <a:moveTo>
                      <a:pt x="267" y="612"/>
                    </a:moveTo>
                    <a:lnTo>
                      <a:pt x="97" y="546"/>
                    </a:lnTo>
                    <a:lnTo>
                      <a:pt x="108" y="505"/>
                    </a:lnTo>
                    <a:lnTo>
                      <a:pt x="267" y="567"/>
                    </a:lnTo>
                    <a:lnTo>
                      <a:pt x="267" y="612"/>
                    </a:lnTo>
                    <a:close/>
                    <a:moveTo>
                      <a:pt x="267" y="524"/>
                    </a:moveTo>
                    <a:lnTo>
                      <a:pt x="120" y="467"/>
                    </a:lnTo>
                    <a:lnTo>
                      <a:pt x="132" y="429"/>
                    </a:lnTo>
                    <a:lnTo>
                      <a:pt x="267" y="482"/>
                    </a:lnTo>
                    <a:lnTo>
                      <a:pt x="267" y="524"/>
                    </a:lnTo>
                    <a:close/>
                    <a:moveTo>
                      <a:pt x="267" y="0"/>
                    </a:moveTo>
                    <a:lnTo>
                      <a:pt x="267" y="178"/>
                    </a:lnTo>
                    <a:lnTo>
                      <a:pt x="217" y="159"/>
                    </a:lnTo>
                    <a:lnTo>
                      <a:pt x="267" y="0"/>
                    </a:lnTo>
                    <a:close/>
                    <a:moveTo>
                      <a:pt x="267" y="394"/>
                    </a:moveTo>
                    <a:lnTo>
                      <a:pt x="267" y="439"/>
                    </a:lnTo>
                    <a:lnTo>
                      <a:pt x="144" y="391"/>
                    </a:lnTo>
                    <a:lnTo>
                      <a:pt x="156" y="351"/>
                    </a:lnTo>
                    <a:lnTo>
                      <a:pt x="267" y="394"/>
                    </a:lnTo>
                    <a:close/>
                    <a:moveTo>
                      <a:pt x="267" y="351"/>
                    </a:moveTo>
                    <a:lnTo>
                      <a:pt x="168" y="313"/>
                    </a:lnTo>
                    <a:lnTo>
                      <a:pt x="179" y="275"/>
                    </a:lnTo>
                    <a:lnTo>
                      <a:pt x="267" y="308"/>
                    </a:lnTo>
                    <a:lnTo>
                      <a:pt x="267" y="351"/>
                    </a:lnTo>
                    <a:close/>
                    <a:moveTo>
                      <a:pt x="267" y="266"/>
                    </a:moveTo>
                    <a:lnTo>
                      <a:pt x="194" y="235"/>
                    </a:lnTo>
                    <a:lnTo>
                      <a:pt x="205" y="197"/>
                    </a:lnTo>
                    <a:lnTo>
                      <a:pt x="267" y="221"/>
                    </a:lnTo>
                    <a:lnTo>
                      <a:pt x="267" y="266"/>
                    </a:lnTo>
                    <a:close/>
                  </a:path>
                </a:pathLst>
              </a:custGeom>
              <a:solidFill>
                <a:srgbClr val="D99F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08" name="Freeform 27"/>
              <p:cNvSpPr/>
              <p:nvPr/>
            </p:nvSpPr>
            <p:spPr bwMode="auto">
              <a:xfrm>
                <a:off x="1107288" y="419681"/>
                <a:ext cx="294091" cy="1047633"/>
              </a:xfrm>
              <a:custGeom>
                <a:avLst/>
                <a:gdLst>
                  <a:gd name="T0" fmla="*/ 0 w 281"/>
                  <a:gd name="T1" fmla="*/ 0 h 1001"/>
                  <a:gd name="T2" fmla="*/ 2147483647 w 281"/>
                  <a:gd name="T3" fmla="*/ 2147483647 h 1001"/>
                  <a:gd name="T4" fmla="*/ 2147483647 w 281"/>
                  <a:gd name="T5" fmla="*/ 2147483647 h 1001"/>
                  <a:gd name="T6" fmla="*/ 0 w 281"/>
                  <a:gd name="T7" fmla="*/ 2147483647 h 1001"/>
                  <a:gd name="T8" fmla="*/ 0 w 281"/>
                  <a:gd name="T9" fmla="*/ 2147483647 h 1001"/>
                  <a:gd name="T10" fmla="*/ 0 w 281"/>
                  <a:gd name="T11" fmla="*/ 2147483647 h 1001"/>
                  <a:gd name="T12" fmla="*/ 0 w 281"/>
                  <a:gd name="T13" fmla="*/ 2147483647 h 1001"/>
                  <a:gd name="T14" fmla="*/ 0 w 281"/>
                  <a:gd name="T15" fmla="*/ 2147483647 h 1001"/>
                  <a:gd name="T16" fmla="*/ 0 w 281"/>
                  <a:gd name="T17" fmla="*/ 2147483647 h 1001"/>
                  <a:gd name="T18" fmla="*/ 0 w 281"/>
                  <a:gd name="T19" fmla="*/ 2147483647 h 1001"/>
                  <a:gd name="T20" fmla="*/ 0 w 281"/>
                  <a:gd name="T21" fmla="*/ 2147483647 h 1001"/>
                  <a:gd name="T22" fmla="*/ 0 w 281"/>
                  <a:gd name="T23" fmla="*/ 2147483647 h 1001"/>
                  <a:gd name="T24" fmla="*/ 0 w 281"/>
                  <a:gd name="T25" fmla="*/ 2147483647 h 1001"/>
                  <a:gd name="T26" fmla="*/ 0 w 281"/>
                  <a:gd name="T27" fmla="*/ 2147483647 h 1001"/>
                  <a:gd name="T28" fmla="*/ 0 w 281"/>
                  <a:gd name="T29" fmla="*/ 2147483647 h 1001"/>
                  <a:gd name="T30" fmla="*/ 0 w 281"/>
                  <a:gd name="T31" fmla="*/ 2147483647 h 1001"/>
                  <a:gd name="T32" fmla="*/ 0 w 281"/>
                  <a:gd name="T33" fmla="*/ 2147483647 h 1001"/>
                  <a:gd name="T34" fmla="*/ 0 w 281"/>
                  <a:gd name="T35" fmla="*/ 2147483647 h 1001"/>
                  <a:gd name="T36" fmla="*/ 0 w 281"/>
                  <a:gd name="T37" fmla="*/ 2147483647 h 1001"/>
                  <a:gd name="T38" fmla="*/ 0 w 281"/>
                  <a:gd name="T39" fmla="*/ 2147483647 h 1001"/>
                  <a:gd name="T40" fmla="*/ 0 w 281"/>
                  <a:gd name="T41" fmla="*/ 2147483647 h 1001"/>
                  <a:gd name="T42" fmla="*/ 0 w 281"/>
                  <a:gd name="T43" fmla="*/ 2147483647 h 1001"/>
                  <a:gd name="T44" fmla="*/ 0 w 281"/>
                  <a:gd name="T45" fmla="*/ 2147483647 h 1001"/>
                  <a:gd name="T46" fmla="*/ 0 w 281"/>
                  <a:gd name="T47" fmla="*/ 0 h 100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81"/>
                  <a:gd name="T73" fmla="*/ 0 h 1001"/>
                  <a:gd name="T74" fmla="*/ 281 w 281"/>
                  <a:gd name="T75" fmla="*/ 1001 h 100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81" h="1001">
                    <a:moveTo>
                      <a:pt x="0" y="0"/>
                    </a:moveTo>
                    <a:lnTo>
                      <a:pt x="106" y="337"/>
                    </a:lnTo>
                    <a:lnTo>
                      <a:pt x="281" y="892"/>
                    </a:lnTo>
                    <a:lnTo>
                      <a:pt x="0" y="1001"/>
                    </a:lnTo>
                    <a:lnTo>
                      <a:pt x="0" y="958"/>
                    </a:lnTo>
                    <a:lnTo>
                      <a:pt x="0" y="913"/>
                    </a:lnTo>
                    <a:lnTo>
                      <a:pt x="0" y="871"/>
                    </a:lnTo>
                    <a:lnTo>
                      <a:pt x="0" y="828"/>
                    </a:lnTo>
                    <a:lnTo>
                      <a:pt x="0" y="785"/>
                    </a:lnTo>
                    <a:lnTo>
                      <a:pt x="0" y="740"/>
                    </a:lnTo>
                    <a:lnTo>
                      <a:pt x="0" y="697"/>
                    </a:lnTo>
                    <a:lnTo>
                      <a:pt x="0" y="655"/>
                    </a:lnTo>
                    <a:lnTo>
                      <a:pt x="0" y="612"/>
                    </a:lnTo>
                    <a:lnTo>
                      <a:pt x="0" y="567"/>
                    </a:lnTo>
                    <a:lnTo>
                      <a:pt x="0" y="524"/>
                    </a:lnTo>
                    <a:lnTo>
                      <a:pt x="0" y="482"/>
                    </a:lnTo>
                    <a:lnTo>
                      <a:pt x="0" y="439"/>
                    </a:lnTo>
                    <a:lnTo>
                      <a:pt x="0" y="394"/>
                    </a:lnTo>
                    <a:lnTo>
                      <a:pt x="0" y="351"/>
                    </a:lnTo>
                    <a:lnTo>
                      <a:pt x="0" y="308"/>
                    </a:lnTo>
                    <a:lnTo>
                      <a:pt x="0" y="266"/>
                    </a:lnTo>
                    <a:lnTo>
                      <a:pt x="0" y="221"/>
                    </a:lnTo>
                    <a:lnTo>
                      <a:pt x="0" y="1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C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09" name="Freeform 28"/>
              <p:cNvSpPr>
                <a:spLocks noEditPoints="1"/>
              </p:cNvSpPr>
              <p:nvPr/>
            </p:nvSpPr>
            <p:spPr bwMode="auto">
              <a:xfrm>
                <a:off x="15699" y="511781"/>
                <a:ext cx="279439" cy="1002629"/>
              </a:xfrm>
              <a:custGeom>
                <a:avLst/>
                <a:gdLst>
                  <a:gd name="T0" fmla="*/ 2147483647 w 267"/>
                  <a:gd name="T1" fmla="*/ 2147483647 h 958"/>
                  <a:gd name="T2" fmla="*/ 2147483647 w 267"/>
                  <a:gd name="T3" fmla="*/ 2147483647 h 958"/>
                  <a:gd name="T4" fmla="*/ 2147483647 w 267"/>
                  <a:gd name="T5" fmla="*/ 2147483647 h 958"/>
                  <a:gd name="T6" fmla="*/ 2147483647 w 267"/>
                  <a:gd name="T7" fmla="*/ 2147483647 h 958"/>
                  <a:gd name="T8" fmla="*/ 2147483647 w 267"/>
                  <a:gd name="T9" fmla="*/ 2147483647 h 958"/>
                  <a:gd name="T10" fmla="*/ 2147483647 w 267"/>
                  <a:gd name="T11" fmla="*/ 2147483647 h 958"/>
                  <a:gd name="T12" fmla="*/ 2147483647 w 267"/>
                  <a:gd name="T13" fmla="*/ 2147483647 h 958"/>
                  <a:gd name="T14" fmla="*/ 2147483647 w 267"/>
                  <a:gd name="T15" fmla="*/ 2147483647 h 958"/>
                  <a:gd name="T16" fmla="*/ 2147483647 w 267"/>
                  <a:gd name="T17" fmla="*/ 2147483647 h 958"/>
                  <a:gd name="T18" fmla="*/ 2147483647 w 267"/>
                  <a:gd name="T19" fmla="*/ 2147483647 h 958"/>
                  <a:gd name="T20" fmla="*/ 2147483647 w 267"/>
                  <a:gd name="T21" fmla="*/ 2147483647 h 958"/>
                  <a:gd name="T22" fmla="*/ 2147483647 w 267"/>
                  <a:gd name="T23" fmla="*/ 2147483647 h 958"/>
                  <a:gd name="T24" fmla="*/ 2147483647 w 267"/>
                  <a:gd name="T25" fmla="*/ 2147483647 h 958"/>
                  <a:gd name="T26" fmla="*/ 2147483647 w 267"/>
                  <a:gd name="T27" fmla="*/ 2147483647 h 958"/>
                  <a:gd name="T28" fmla="*/ 2147483647 w 267"/>
                  <a:gd name="T29" fmla="*/ 2147483647 h 958"/>
                  <a:gd name="T30" fmla="*/ 2147483647 w 267"/>
                  <a:gd name="T31" fmla="*/ 2147483647 h 958"/>
                  <a:gd name="T32" fmla="*/ 2147483647 w 267"/>
                  <a:gd name="T33" fmla="*/ 2147483647 h 958"/>
                  <a:gd name="T34" fmla="*/ 2147483647 w 267"/>
                  <a:gd name="T35" fmla="*/ 2147483647 h 958"/>
                  <a:gd name="T36" fmla="*/ 2147483647 w 267"/>
                  <a:gd name="T37" fmla="*/ 2147483647 h 958"/>
                  <a:gd name="T38" fmla="*/ 2147483647 w 267"/>
                  <a:gd name="T39" fmla="*/ 2147483647 h 958"/>
                  <a:gd name="T40" fmla="*/ 2147483647 w 267"/>
                  <a:gd name="T41" fmla="*/ 2147483647 h 958"/>
                  <a:gd name="T42" fmla="*/ 2147483647 w 267"/>
                  <a:gd name="T43" fmla="*/ 2147483647 h 958"/>
                  <a:gd name="T44" fmla="*/ 2147483647 w 267"/>
                  <a:gd name="T45" fmla="*/ 2147483647 h 958"/>
                  <a:gd name="T46" fmla="*/ 2147483647 w 267"/>
                  <a:gd name="T47" fmla="*/ 2147483647 h 958"/>
                  <a:gd name="T48" fmla="*/ 2147483647 w 267"/>
                  <a:gd name="T49" fmla="*/ 2147483647 h 958"/>
                  <a:gd name="T50" fmla="*/ 2147483647 w 267"/>
                  <a:gd name="T51" fmla="*/ 0 h 958"/>
                  <a:gd name="T52" fmla="*/ 2147483647 w 267"/>
                  <a:gd name="T53" fmla="*/ 2147483647 h 958"/>
                  <a:gd name="T54" fmla="*/ 2147483647 w 267"/>
                  <a:gd name="T55" fmla="*/ 2147483647 h 958"/>
                  <a:gd name="T56" fmla="*/ 2147483647 w 267"/>
                  <a:gd name="T57" fmla="*/ 0 h 958"/>
                  <a:gd name="T58" fmla="*/ 2147483647 w 267"/>
                  <a:gd name="T59" fmla="*/ 2147483647 h 958"/>
                  <a:gd name="T60" fmla="*/ 2147483647 w 267"/>
                  <a:gd name="T61" fmla="*/ 2147483647 h 958"/>
                  <a:gd name="T62" fmla="*/ 2147483647 w 267"/>
                  <a:gd name="T63" fmla="*/ 2147483647 h 958"/>
                  <a:gd name="T64" fmla="*/ 2147483647 w 267"/>
                  <a:gd name="T65" fmla="*/ 2147483647 h 958"/>
                  <a:gd name="T66" fmla="*/ 2147483647 w 267"/>
                  <a:gd name="T67" fmla="*/ 2147483647 h 958"/>
                  <a:gd name="T68" fmla="*/ 2147483647 w 267"/>
                  <a:gd name="T69" fmla="*/ 2147483647 h 958"/>
                  <a:gd name="T70" fmla="*/ 2147483647 w 267"/>
                  <a:gd name="T71" fmla="*/ 2147483647 h 958"/>
                  <a:gd name="T72" fmla="*/ 2147483647 w 267"/>
                  <a:gd name="T73" fmla="*/ 2147483647 h 958"/>
                  <a:gd name="T74" fmla="*/ 2147483647 w 267"/>
                  <a:gd name="T75" fmla="*/ 2147483647 h 958"/>
                  <a:gd name="T76" fmla="*/ 2147483647 w 267"/>
                  <a:gd name="T77" fmla="*/ 2147483647 h 958"/>
                  <a:gd name="T78" fmla="*/ 2147483647 w 267"/>
                  <a:gd name="T79" fmla="*/ 2147483647 h 958"/>
                  <a:gd name="T80" fmla="*/ 0 w 267"/>
                  <a:gd name="T81" fmla="*/ 2147483647 h 958"/>
                  <a:gd name="T82" fmla="*/ 2147483647 w 267"/>
                  <a:gd name="T83" fmla="*/ 2147483647 h 958"/>
                  <a:gd name="T84" fmla="*/ 2147483647 w 267"/>
                  <a:gd name="T85" fmla="*/ 2147483647 h 958"/>
                  <a:gd name="T86" fmla="*/ 2147483647 w 267"/>
                  <a:gd name="T87" fmla="*/ 2147483647 h 958"/>
                  <a:gd name="T88" fmla="*/ 2147483647 w 267"/>
                  <a:gd name="T89" fmla="*/ 2147483647 h 958"/>
                  <a:gd name="T90" fmla="*/ 2147483647 w 267"/>
                  <a:gd name="T91" fmla="*/ 2147483647 h 958"/>
                  <a:gd name="T92" fmla="*/ 2147483647 w 267"/>
                  <a:gd name="T93" fmla="*/ 2147483647 h 958"/>
                  <a:gd name="T94" fmla="*/ 2147483647 w 267"/>
                  <a:gd name="T95" fmla="*/ 2147483647 h 958"/>
                  <a:gd name="T96" fmla="*/ 2147483647 w 267"/>
                  <a:gd name="T97" fmla="*/ 2147483647 h 95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67"/>
                  <a:gd name="T148" fmla="*/ 0 h 958"/>
                  <a:gd name="T149" fmla="*/ 267 w 267"/>
                  <a:gd name="T150" fmla="*/ 958 h 95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67" h="958">
                    <a:moveTo>
                      <a:pt x="267" y="740"/>
                    </a:moveTo>
                    <a:lnTo>
                      <a:pt x="267" y="785"/>
                    </a:lnTo>
                    <a:lnTo>
                      <a:pt x="47" y="700"/>
                    </a:lnTo>
                    <a:lnTo>
                      <a:pt x="59" y="662"/>
                    </a:lnTo>
                    <a:lnTo>
                      <a:pt x="267" y="740"/>
                    </a:lnTo>
                    <a:close/>
                    <a:moveTo>
                      <a:pt x="267" y="697"/>
                    </a:moveTo>
                    <a:lnTo>
                      <a:pt x="71" y="621"/>
                    </a:lnTo>
                    <a:lnTo>
                      <a:pt x="85" y="583"/>
                    </a:lnTo>
                    <a:lnTo>
                      <a:pt x="267" y="655"/>
                    </a:lnTo>
                    <a:lnTo>
                      <a:pt x="267" y="697"/>
                    </a:lnTo>
                    <a:close/>
                    <a:moveTo>
                      <a:pt x="97" y="545"/>
                    </a:moveTo>
                    <a:lnTo>
                      <a:pt x="108" y="505"/>
                    </a:lnTo>
                    <a:lnTo>
                      <a:pt x="267" y="567"/>
                    </a:lnTo>
                    <a:lnTo>
                      <a:pt x="267" y="612"/>
                    </a:lnTo>
                    <a:lnTo>
                      <a:pt x="97" y="545"/>
                    </a:lnTo>
                    <a:close/>
                    <a:moveTo>
                      <a:pt x="267" y="524"/>
                    </a:moveTo>
                    <a:lnTo>
                      <a:pt x="120" y="467"/>
                    </a:lnTo>
                    <a:lnTo>
                      <a:pt x="132" y="429"/>
                    </a:lnTo>
                    <a:lnTo>
                      <a:pt x="267" y="481"/>
                    </a:lnTo>
                    <a:lnTo>
                      <a:pt x="267" y="524"/>
                    </a:lnTo>
                    <a:close/>
                    <a:moveTo>
                      <a:pt x="267" y="439"/>
                    </a:moveTo>
                    <a:lnTo>
                      <a:pt x="144" y="391"/>
                    </a:lnTo>
                    <a:lnTo>
                      <a:pt x="156" y="351"/>
                    </a:lnTo>
                    <a:lnTo>
                      <a:pt x="267" y="394"/>
                    </a:lnTo>
                    <a:lnTo>
                      <a:pt x="267" y="439"/>
                    </a:lnTo>
                    <a:close/>
                    <a:moveTo>
                      <a:pt x="267" y="0"/>
                    </a:moveTo>
                    <a:lnTo>
                      <a:pt x="267" y="178"/>
                    </a:lnTo>
                    <a:lnTo>
                      <a:pt x="217" y="159"/>
                    </a:lnTo>
                    <a:lnTo>
                      <a:pt x="267" y="0"/>
                    </a:lnTo>
                    <a:close/>
                    <a:moveTo>
                      <a:pt x="179" y="275"/>
                    </a:moveTo>
                    <a:lnTo>
                      <a:pt x="267" y="308"/>
                    </a:lnTo>
                    <a:lnTo>
                      <a:pt x="267" y="351"/>
                    </a:lnTo>
                    <a:lnTo>
                      <a:pt x="170" y="313"/>
                    </a:lnTo>
                    <a:lnTo>
                      <a:pt x="179" y="275"/>
                    </a:lnTo>
                    <a:close/>
                    <a:moveTo>
                      <a:pt x="267" y="265"/>
                    </a:moveTo>
                    <a:lnTo>
                      <a:pt x="194" y="237"/>
                    </a:lnTo>
                    <a:lnTo>
                      <a:pt x="205" y="197"/>
                    </a:lnTo>
                    <a:lnTo>
                      <a:pt x="267" y="220"/>
                    </a:lnTo>
                    <a:lnTo>
                      <a:pt x="267" y="265"/>
                    </a:lnTo>
                    <a:close/>
                    <a:moveTo>
                      <a:pt x="267" y="958"/>
                    </a:moveTo>
                    <a:lnTo>
                      <a:pt x="0" y="854"/>
                    </a:lnTo>
                    <a:lnTo>
                      <a:pt x="11" y="816"/>
                    </a:lnTo>
                    <a:lnTo>
                      <a:pt x="267" y="913"/>
                    </a:lnTo>
                    <a:lnTo>
                      <a:pt x="267" y="958"/>
                    </a:lnTo>
                    <a:close/>
                    <a:moveTo>
                      <a:pt x="35" y="738"/>
                    </a:moveTo>
                    <a:lnTo>
                      <a:pt x="267" y="828"/>
                    </a:lnTo>
                    <a:lnTo>
                      <a:pt x="267" y="870"/>
                    </a:lnTo>
                    <a:lnTo>
                      <a:pt x="23" y="778"/>
                    </a:lnTo>
                    <a:lnTo>
                      <a:pt x="35" y="738"/>
                    </a:lnTo>
                    <a:close/>
                  </a:path>
                </a:pathLst>
              </a:custGeom>
              <a:solidFill>
                <a:srgbClr val="5D9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10" name="Freeform 29"/>
              <p:cNvSpPr>
                <a:spLocks noEditPoints="1"/>
              </p:cNvSpPr>
              <p:nvPr/>
            </p:nvSpPr>
            <p:spPr bwMode="auto">
              <a:xfrm>
                <a:off x="0" y="678188"/>
                <a:ext cx="295137" cy="881225"/>
              </a:xfrm>
              <a:custGeom>
                <a:avLst/>
                <a:gdLst>
                  <a:gd name="T0" fmla="*/ 2147483647 w 282"/>
                  <a:gd name="T1" fmla="*/ 2147483647 h 842"/>
                  <a:gd name="T2" fmla="*/ 2147483647 w 282"/>
                  <a:gd name="T3" fmla="*/ 2147483647 h 842"/>
                  <a:gd name="T4" fmla="*/ 2147483647 w 282"/>
                  <a:gd name="T5" fmla="*/ 2147483647 h 842"/>
                  <a:gd name="T6" fmla="*/ 2147483647 w 282"/>
                  <a:gd name="T7" fmla="*/ 2147483647 h 842"/>
                  <a:gd name="T8" fmla="*/ 2147483647 w 282"/>
                  <a:gd name="T9" fmla="*/ 2147483647 h 842"/>
                  <a:gd name="T10" fmla="*/ 2147483647 w 282"/>
                  <a:gd name="T11" fmla="*/ 2147483647 h 842"/>
                  <a:gd name="T12" fmla="*/ 2147483647 w 282"/>
                  <a:gd name="T13" fmla="*/ 2147483647 h 842"/>
                  <a:gd name="T14" fmla="*/ 2147483647 w 282"/>
                  <a:gd name="T15" fmla="*/ 2147483647 h 842"/>
                  <a:gd name="T16" fmla="*/ 2147483647 w 282"/>
                  <a:gd name="T17" fmla="*/ 2147483647 h 842"/>
                  <a:gd name="T18" fmla="*/ 2147483647 w 282"/>
                  <a:gd name="T19" fmla="*/ 2147483647 h 842"/>
                  <a:gd name="T20" fmla="*/ 2147483647 w 282"/>
                  <a:gd name="T21" fmla="*/ 2147483647 h 842"/>
                  <a:gd name="T22" fmla="*/ 2147483647 w 282"/>
                  <a:gd name="T23" fmla="*/ 2147483647 h 842"/>
                  <a:gd name="T24" fmla="*/ 2147483647 w 282"/>
                  <a:gd name="T25" fmla="*/ 2147483647 h 842"/>
                  <a:gd name="T26" fmla="*/ 2147483647 w 282"/>
                  <a:gd name="T27" fmla="*/ 2147483647 h 842"/>
                  <a:gd name="T28" fmla="*/ 2147483647 w 282"/>
                  <a:gd name="T29" fmla="*/ 2147483647 h 842"/>
                  <a:gd name="T30" fmla="*/ 2147483647 w 282"/>
                  <a:gd name="T31" fmla="*/ 2147483647 h 842"/>
                  <a:gd name="T32" fmla="*/ 2147483647 w 282"/>
                  <a:gd name="T33" fmla="*/ 2147483647 h 842"/>
                  <a:gd name="T34" fmla="*/ 2147483647 w 282"/>
                  <a:gd name="T35" fmla="*/ 2147483647 h 842"/>
                  <a:gd name="T36" fmla="*/ 2147483647 w 282"/>
                  <a:gd name="T37" fmla="*/ 2147483647 h 842"/>
                  <a:gd name="T38" fmla="*/ 2147483647 w 282"/>
                  <a:gd name="T39" fmla="*/ 2147483647 h 842"/>
                  <a:gd name="T40" fmla="*/ 2147483647 w 282"/>
                  <a:gd name="T41" fmla="*/ 2147483647 h 842"/>
                  <a:gd name="T42" fmla="*/ 2147483647 w 282"/>
                  <a:gd name="T43" fmla="*/ 2147483647 h 842"/>
                  <a:gd name="T44" fmla="*/ 2147483647 w 282"/>
                  <a:gd name="T45" fmla="*/ 2147483647 h 842"/>
                  <a:gd name="T46" fmla="*/ 2147483647 w 282"/>
                  <a:gd name="T47" fmla="*/ 2147483647 h 842"/>
                  <a:gd name="T48" fmla="*/ 2147483647 w 282"/>
                  <a:gd name="T49" fmla="*/ 2147483647 h 842"/>
                  <a:gd name="T50" fmla="*/ 2147483647 w 282"/>
                  <a:gd name="T51" fmla="*/ 2147483647 h 842"/>
                  <a:gd name="T52" fmla="*/ 2147483647 w 282"/>
                  <a:gd name="T53" fmla="*/ 2147483647 h 842"/>
                  <a:gd name="T54" fmla="*/ 2147483647 w 282"/>
                  <a:gd name="T55" fmla="*/ 2147483647 h 842"/>
                  <a:gd name="T56" fmla="*/ 2147483647 w 282"/>
                  <a:gd name="T57" fmla="*/ 2147483647 h 842"/>
                  <a:gd name="T58" fmla="*/ 2147483647 w 282"/>
                  <a:gd name="T59" fmla="*/ 2147483647 h 842"/>
                  <a:gd name="T60" fmla="*/ 2147483647 w 282"/>
                  <a:gd name="T61" fmla="*/ 0 h 842"/>
                  <a:gd name="T62" fmla="*/ 2147483647 w 282"/>
                  <a:gd name="T63" fmla="*/ 2147483647 h 842"/>
                  <a:gd name="T64" fmla="*/ 2147483647 w 282"/>
                  <a:gd name="T65" fmla="*/ 2147483647 h 842"/>
                  <a:gd name="T66" fmla="*/ 2147483647 w 282"/>
                  <a:gd name="T67" fmla="*/ 2147483647 h 842"/>
                  <a:gd name="T68" fmla="*/ 2147483647 w 282"/>
                  <a:gd name="T69" fmla="*/ 0 h 842"/>
                  <a:gd name="T70" fmla="*/ 2147483647 w 282"/>
                  <a:gd name="T71" fmla="*/ 2147483647 h 842"/>
                  <a:gd name="T72" fmla="*/ 2147483647 w 282"/>
                  <a:gd name="T73" fmla="*/ 2147483647 h 842"/>
                  <a:gd name="T74" fmla="*/ 2147483647 w 282"/>
                  <a:gd name="T75" fmla="*/ 2147483647 h 842"/>
                  <a:gd name="T76" fmla="*/ 0 w 282"/>
                  <a:gd name="T77" fmla="*/ 2147483647 h 842"/>
                  <a:gd name="T78" fmla="*/ 2147483647 w 282"/>
                  <a:gd name="T79" fmla="*/ 2147483647 h 842"/>
                  <a:gd name="T80" fmla="*/ 2147483647 w 282"/>
                  <a:gd name="T81" fmla="*/ 2147483647 h 842"/>
                  <a:gd name="T82" fmla="*/ 2147483647 w 282"/>
                  <a:gd name="T83" fmla="*/ 2147483647 h 842"/>
                  <a:gd name="T84" fmla="*/ 2147483647 w 282"/>
                  <a:gd name="T85" fmla="*/ 2147483647 h 842"/>
                  <a:gd name="T86" fmla="*/ 2147483647 w 282"/>
                  <a:gd name="T87" fmla="*/ 2147483647 h 842"/>
                  <a:gd name="T88" fmla="*/ 2147483647 w 282"/>
                  <a:gd name="T89" fmla="*/ 2147483647 h 842"/>
                  <a:gd name="T90" fmla="*/ 2147483647 w 282"/>
                  <a:gd name="T91" fmla="*/ 2147483647 h 842"/>
                  <a:gd name="T92" fmla="*/ 2147483647 w 282"/>
                  <a:gd name="T93" fmla="*/ 2147483647 h 842"/>
                  <a:gd name="T94" fmla="*/ 2147483647 w 282"/>
                  <a:gd name="T95" fmla="*/ 2147483647 h 842"/>
                  <a:gd name="T96" fmla="*/ 2147483647 w 282"/>
                  <a:gd name="T97" fmla="*/ 2147483647 h 842"/>
                  <a:gd name="T98" fmla="*/ 2147483647 w 282"/>
                  <a:gd name="T99" fmla="*/ 2147483647 h 8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82"/>
                  <a:gd name="T151" fmla="*/ 0 h 842"/>
                  <a:gd name="T152" fmla="*/ 282 w 282"/>
                  <a:gd name="T153" fmla="*/ 842 h 8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82" h="842">
                    <a:moveTo>
                      <a:pt x="282" y="581"/>
                    </a:moveTo>
                    <a:lnTo>
                      <a:pt x="74" y="503"/>
                    </a:lnTo>
                    <a:lnTo>
                      <a:pt x="86" y="462"/>
                    </a:lnTo>
                    <a:lnTo>
                      <a:pt x="282" y="538"/>
                    </a:lnTo>
                    <a:lnTo>
                      <a:pt x="282" y="581"/>
                    </a:lnTo>
                    <a:close/>
                    <a:moveTo>
                      <a:pt x="282" y="365"/>
                    </a:moveTo>
                    <a:lnTo>
                      <a:pt x="282" y="408"/>
                    </a:lnTo>
                    <a:lnTo>
                      <a:pt x="123" y="346"/>
                    </a:lnTo>
                    <a:lnTo>
                      <a:pt x="135" y="308"/>
                    </a:lnTo>
                    <a:lnTo>
                      <a:pt x="282" y="365"/>
                    </a:lnTo>
                    <a:close/>
                    <a:moveTo>
                      <a:pt x="112" y="386"/>
                    </a:moveTo>
                    <a:lnTo>
                      <a:pt x="282" y="453"/>
                    </a:lnTo>
                    <a:lnTo>
                      <a:pt x="282" y="496"/>
                    </a:lnTo>
                    <a:lnTo>
                      <a:pt x="100" y="424"/>
                    </a:lnTo>
                    <a:lnTo>
                      <a:pt x="112" y="386"/>
                    </a:lnTo>
                    <a:close/>
                    <a:moveTo>
                      <a:pt x="159" y="232"/>
                    </a:moveTo>
                    <a:lnTo>
                      <a:pt x="282" y="280"/>
                    </a:lnTo>
                    <a:lnTo>
                      <a:pt x="282" y="322"/>
                    </a:lnTo>
                    <a:lnTo>
                      <a:pt x="147" y="270"/>
                    </a:lnTo>
                    <a:lnTo>
                      <a:pt x="159" y="232"/>
                    </a:lnTo>
                    <a:close/>
                    <a:moveTo>
                      <a:pt x="185" y="154"/>
                    </a:moveTo>
                    <a:lnTo>
                      <a:pt x="282" y="192"/>
                    </a:lnTo>
                    <a:lnTo>
                      <a:pt x="282" y="235"/>
                    </a:lnTo>
                    <a:lnTo>
                      <a:pt x="171" y="192"/>
                    </a:lnTo>
                    <a:lnTo>
                      <a:pt x="185" y="154"/>
                    </a:lnTo>
                    <a:close/>
                    <a:moveTo>
                      <a:pt x="194" y="116"/>
                    </a:moveTo>
                    <a:lnTo>
                      <a:pt x="209" y="78"/>
                    </a:lnTo>
                    <a:lnTo>
                      <a:pt x="282" y="106"/>
                    </a:lnTo>
                    <a:lnTo>
                      <a:pt x="282" y="149"/>
                    </a:lnTo>
                    <a:lnTo>
                      <a:pt x="194" y="116"/>
                    </a:lnTo>
                    <a:close/>
                    <a:moveTo>
                      <a:pt x="232" y="0"/>
                    </a:moveTo>
                    <a:lnTo>
                      <a:pt x="282" y="19"/>
                    </a:lnTo>
                    <a:lnTo>
                      <a:pt x="282" y="61"/>
                    </a:lnTo>
                    <a:lnTo>
                      <a:pt x="220" y="38"/>
                    </a:lnTo>
                    <a:lnTo>
                      <a:pt x="232" y="0"/>
                    </a:lnTo>
                    <a:close/>
                    <a:moveTo>
                      <a:pt x="15" y="695"/>
                    </a:moveTo>
                    <a:lnTo>
                      <a:pt x="282" y="799"/>
                    </a:lnTo>
                    <a:lnTo>
                      <a:pt x="282" y="842"/>
                    </a:lnTo>
                    <a:lnTo>
                      <a:pt x="0" y="733"/>
                    </a:lnTo>
                    <a:lnTo>
                      <a:pt x="15" y="695"/>
                    </a:lnTo>
                    <a:close/>
                    <a:moveTo>
                      <a:pt x="282" y="754"/>
                    </a:moveTo>
                    <a:lnTo>
                      <a:pt x="26" y="657"/>
                    </a:lnTo>
                    <a:lnTo>
                      <a:pt x="38" y="619"/>
                    </a:lnTo>
                    <a:lnTo>
                      <a:pt x="282" y="711"/>
                    </a:lnTo>
                    <a:lnTo>
                      <a:pt x="282" y="754"/>
                    </a:lnTo>
                    <a:close/>
                    <a:moveTo>
                      <a:pt x="282" y="669"/>
                    </a:moveTo>
                    <a:lnTo>
                      <a:pt x="50" y="579"/>
                    </a:lnTo>
                    <a:lnTo>
                      <a:pt x="62" y="541"/>
                    </a:lnTo>
                    <a:lnTo>
                      <a:pt x="282" y="626"/>
                    </a:lnTo>
                    <a:lnTo>
                      <a:pt x="282" y="669"/>
                    </a:lnTo>
                    <a:close/>
                  </a:path>
                </a:pathLst>
              </a:custGeom>
              <a:solidFill>
                <a:srgbClr val="578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11" name="Freeform 30"/>
              <p:cNvSpPr/>
              <p:nvPr/>
            </p:nvSpPr>
            <p:spPr bwMode="auto">
              <a:xfrm>
                <a:off x="295137" y="511781"/>
                <a:ext cx="294091" cy="1047633"/>
              </a:xfrm>
              <a:custGeom>
                <a:avLst/>
                <a:gdLst>
                  <a:gd name="T0" fmla="*/ 0 w 281"/>
                  <a:gd name="T1" fmla="*/ 0 h 1001"/>
                  <a:gd name="T2" fmla="*/ 2147483647 w 281"/>
                  <a:gd name="T3" fmla="*/ 2147483647 h 1001"/>
                  <a:gd name="T4" fmla="*/ 2147483647 w 281"/>
                  <a:gd name="T5" fmla="*/ 2147483647 h 1001"/>
                  <a:gd name="T6" fmla="*/ 0 w 281"/>
                  <a:gd name="T7" fmla="*/ 2147483647 h 1001"/>
                  <a:gd name="T8" fmla="*/ 0 w 281"/>
                  <a:gd name="T9" fmla="*/ 2147483647 h 1001"/>
                  <a:gd name="T10" fmla="*/ 0 w 281"/>
                  <a:gd name="T11" fmla="*/ 2147483647 h 1001"/>
                  <a:gd name="T12" fmla="*/ 0 w 281"/>
                  <a:gd name="T13" fmla="*/ 2147483647 h 1001"/>
                  <a:gd name="T14" fmla="*/ 0 w 281"/>
                  <a:gd name="T15" fmla="*/ 2147483647 h 1001"/>
                  <a:gd name="T16" fmla="*/ 0 w 281"/>
                  <a:gd name="T17" fmla="*/ 2147483647 h 1001"/>
                  <a:gd name="T18" fmla="*/ 0 w 281"/>
                  <a:gd name="T19" fmla="*/ 2147483647 h 1001"/>
                  <a:gd name="T20" fmla="*/ 0 w 281"/>
                  <a:gd name="T21" fmla="*/ 2147483647 h 1001"/>
                  <a:gd name="T22" fmla="*/ 0 w 281"/>
                  <a:gd name="T23" fmla="*/ 2147483647 h 1001"/>
                  <a:gd name="T24" fmla="*/ 0 w 281"/>
                  <a:gd name="T25" fmla="*/ 2147483647 h 1001"/>
                  <a:gd name="T26" fmla="*/ 0 w 281"/>
                  <a:gd name="T27" fmla="*/ 2147483647 h 1001"/>
                  <a:gd name="T28" fmla="*/ 0 w 281"/>
                  <a:gd name="T29" fmla="*/ 2147483647 h 1001"/>
                  <a:gd name="T30" fmla="*/ 0 w 281"/>
                  <a:gd name="T31" fmla="*/ 2147483647 h 1001"/>
                  <a:gd name="T32" fmla="*/ 0 w 281"/>
                  <a:gd name="T33" fmla="*/ 2147483647 h 1001"/>
                  <a:gd name="T34" fmla="*/ 0 w 281"/>
                  <a:gd name="T35" fmla="*/ 2147483647 h 1001"/>
                  <a:gd name="T36" fmla="*/ 0 w 281"/>
                  <a:gd name="T37" fmla="*/ 2147483647 h 1001"/>
                  <a:gd name="T38" fmla="*/ 0 w 281"/>
                  <a:gd name="T39" fmla="*/ 2147483647 h 1001"/>
                  <a:gd name="T40" fmla="*/ 0 w 281"/>
                  <a:gd name="T41" fmla="*/ 2147483647 h 1001"/>
                  <a:gd name="T42" fmla="*/ 0 w 281"/>
                  <a:gd name="T43" fmla="*/ 2147483647 h 1001"/>
                  <a:gd name="T44" fmla="*/ 0 w 281"/>
                  <a:gd name="T45" fmla="*/ 2147483647 h 1001"/>
                  <a:gd name="T46" fmla="*/ 0 w 281"/>
                  <a:gd name="T47" fmla="*/ 0 h 100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81"/>
                  <a:gd name="T73" fmla="*/ 0 h 1001"/>
                  <a:gd name="T74" fmla="*/ 281 w 281"/>
                  <a:gd name="T75" fmla="*/ 1001 h 100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81" h="1001">
                    <a:moveTo>
                      <a:pt x="0" y="0"/>
                    </a:moveTo>
                    <a:lnTo>
                      <a:pt x="106" y="337"/>
                    </a:lnTo>
                    <a:lnTo>
                      <a:pt x="281" y="892"/>
                    </a:lnTo>
                    <a:lnTo>
                      <a:pt x="0" y="1001"/>
                    </a:lnTo>
                    <a:lnTo>
                      <a:pt x="0" y="958"/>
                    </a:lnTo>
                    <a:lnTo>
                      <a:pt x="0" y="913"/>
                    </a:lnTo>
                    <a:lnTo>
                      <a:pt x="0" y="870"/>
                    </a:lnTo>
                    <a:lnTo>
                      <a:pt x="0" y="828"/>
                    </a:lnTo>
                    <a:lnTo>
                      <a:pt x="0" y="785"/>
                    </a:lnTo>
                    <a:lnTo>
                      <a:pt x="0" y="740"/>
                    </a:lnTo>
                    <a:lnTo>
                      <a:pt x="0" y="697"/>
                    </a:lnTo>
                    <a:lnTo>
                      <a:pt x="0" y="655"/>
                    </a:lnTo>
                    <a:lnTo>
                      <a:pt x="0" y="612"/>
                    </a:lnTo>
                    <a:lnTo>
                      <a:pt x="0" y="567"/>
                    </a:lnTo>
                    <a:lnTo>
                      <a:pt x="0" y="524"/>
                    </a:lnTo>
                    <a:lnTo>
                      <a:pt x="0" y="481"/>
                    </a:lnTo>
                    <a:lnTo>
                      <a:pt x="0" y="439"/>
                    </a:lnTo>
                    <a:lnTo>
                      <a:pt x="0" y="394"/>
                    </a:lnTo>
                    <a:lnTo>
                      <a:pt x="0" y="351"/>
                    </a:lnTo>
                    <a:lnTo>
                      <a:pt x="0" y="308"/>
                    </a:lnTo>
                    <a:lnTo>
                      <a:pt x="0" y="265"/>
                    </a:lnTo>
                    <a:lnTo>
                      <a:pt x="0" y="220"/>
                    </a:lnTo>
                    <a:lnTo>
                      <a:pt x="0" y="1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3C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12" name="Freeform 31"/>
              <p:cNvSpPr>
                <a:spLocks noEditPoints="1"/>
              </p:cNvSpPr>
              <p:nvPr/>
            </p:nvSpPr>
            <p:spPr bwMode="auto">
              <a:xfrm>
                <a:off x="1253810" y="1469407"/>
                <a:ext cx="286765" cy="109892"/>
              </a:xfrm>
              <a:custGeom>
                <a:avLst/>
                <a:gdLst>
                  <a:gd name="T0" fmla="*/ 2147483647 w 274"/>
                  <a:gd name="T1" fmla="*/ 2147483647 h 105"/>
                  <a:gd name="T2" fmla="*/ 2147483647 w 274"/>
                  <a:gd name="T3" fmla="*/ 2147483647 h 105"/>
                  <a:gd name="T4" fmla="*/ 2147483647 w 274"/>
                  <a:gd name="T5" fmla="*/ 2147483647 h 105"/>
                  <a:gd name="T6" fmla="*/ 2147483647 w 274"/>
                  <a:gd name="T7" fmla="*/ 2147483647 h 105"/>
                  <a:gd name="T8" fmla="*/ 2147483647 w 274"/>
                  <a:gd name="T9" fmla="*/ 2147483647 h 105"/>
                  <a:gd name="T10" fmla="*/ 2147483647 w 274"/>
                  <a:gd name="T11" fmla="*/ 2147483647 h 105"/>
                  <a:gd name="T12" fmla="*/ 2147483647 w 274"/>
                  <a:gd name="T13" fmla="*/ 2147483647 h 105"/>
                  <a:gd name="T14" fmla="*/ 2147483647 w 274"/>
                  <a:gd name="T15" fmla="*/ 2147483647 h 105"/>
                  <a:gd name="T16" fmla="*/ 2147483647 w 274"/>
                  <a:gd name="T17" fmla="*/ 2147483647 h 105"/>
                  <a:gd name="T18" fmla="*/ 2147483647 w 274"/>
                  <a:gd name="T19" fmla="*/ 2147483647 h 105"/>
                  <a:gd name="T20" fmla="*/ 2147483647 w 274"/>
                  <a:gd name="T21" fmla="*/ 2147483647 h 105"/>
                  <a:gd name="T22" fmla="*/ 0 w 274"/>
                  <a:gd name="T23" fmla="*/ 2147483647 h 105"/>
                  <a:gd name="T24" fmla="*/ 2147483647 w 274"/>
                  <a:gd name="T25" fmla="*/ 0 h 105"/>
                  <a:gd name="T26" fmla="*/ 2147483647 w 274"/>
                  <a:gd name="T27" fmla="*/ 2147483647 h 105"/>
                  <a:gd name="T28" fmla="*/ 2147483647 w 274"/>
                  <a:gd name="T29" fmla="*/ 2147483647 h 1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74"/>
                  <a:gd name="T46" fmla="*/ 0 h 105"/>
                  <a:gd name="T47" fmla="*/ 274 w 274"/>
                  <a:gd name="T48" fmla="*/ 105 h 1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74" h="105">
                    <a:moveTo>
                      <a:pt x="217" y="53"/>
                    </a:moveTo>
                    <a:lnTo>
                      <a:pt x="137" y="22"/>
                    </a:lnTo>
                    <a:lnTo>
                      <a:pt x="56" y="53"/>
                    </a:lnTo>
                    <a:lnTo>
                      <a:pt x="137" y="84"/>
                    </a:lnTo>
                    <a:lnTo>
                      <a:pt x="217" y="53"/>
                    </a:lnTo>
                    <a:close/>
                    <a:moveTo>
                      <a:pt x="170" y="53"/>
                    </a:moveTo>
                    <a:lnTo>
                      <a:pt x="137" y="65"/>
                    </a:lnTo>
                    <a:lnTo>
                      <a:pt x="104" y="53"/>
                    </a:lnTo>
                    <a:lnTo>
                      <a:pt x="137" y="41"/>
                    </a:lnTo>
                    <a:lnTo>
                      <a:pt x="170" y="53"/>
                    </a:lnTo>
                    <a:close/>
                    <a:moveTo>
                      <a:pt x="137" y="105"/>
                    </a:moveTo>
                    <a:lnTo>
                      <a:pt x="0" y="53"/>
                    </a:lnTo>
                    <a:lnTo>
                      <a:pt x="139" y="0"/>
                    </a:lnTo>
                    <a:lnTo>
                      <a:pt x="274" y="53"/>
                    </a:lnTo>
                    <a:lnTo>
                      <a:pt x="137" y="105"/>
                    </a:lnTo>
                    <a:close/>
                  </a:path>
                </a:pathLst>
              </a:custGeom>
              <a:solidFill>
                <a:srgbClr val="E0A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13" name="Freeform 32"/>
              <p:cNvSpPr>
                <a:spLocks noEditPoints="1"/>
              </p:cNvSpPr>
              <p:nvPr/>
            </p:nvSpPr>
            <p:spPr bwMode="auto">
              <a:xfrm>
                <a:off x="1312419" y="1492432"/>
                <a:ext cx="228156" cy="215597"/>
              </a:xfrm>
              <a:custGeom>
                <a:avLst/>
                <a:gdLst>
                  <a:gd name="T0" fmla="*/ 2147483647 w 218"/>
                  <a:gd name="T1" fmla="*/ 2147483647 h 206"/>
                  <a:gd name="T2" fmla="*/ 2147483647 w 218"/>
                  <a:gd name="T3" fmla="*/ 2147483647 h 206"/>
                  <a:gd name="T4" fmla="*/ 0 w 218"/>
                  <a:gd name="T5" fmla="*/ 2147483647 h 206"/>
                  <a:gd name="T6" fmla="*/ 2147483647 w 218"/>
                  <a:gd name="T7" fmla="*/ 0 h 206"/>
                  <a:gd name="T8" fmla="*/ 2147483647 w 218"/>
                  <a:gd name="T9" fmla="*/ 2147483647 h 206"/>
                  <a:gd name="T10" fmla="*/ 2147483647 w 218"/>
                  <a:gd name="T11" fmla="*/ 2147483647 h 206"/>
                  <a:gd name="T12" fmla="*/ 2147483647 w 218"/>
                  <a:gd name="T13" fmla="*/ 2147483647 h 206"/>
                  <a:gd name="T14" fmla="*/ 2147483647 w 218"/>
                  <a:gd name="T15" fmla="*/ 2147483647 h 206"/>
                  <a:gd name="T16" fmla="*/ 2147483647 w 218"/>
                  <a:gd name="T17" fmla="*/ 2147483647 h 206"/>
                  <a:gd name="T18" fmla="*/ 2147483647 w 218"/>
                  <a:gd name="T19" fmla="*/ 2147483647 h 206"/>
                  <a:gd name="T20" fmla="*/ 2147483647 w 218"/>
                  <a:gd name="T21" fmla="*/ 2147483647 h 206"/>
                  <a:gd name="T22" fmla="*/ 2147483647 w 218"/>
                  <a:gd name="T23" fmla="*/ 2147483647 h 206"/>
                  <a:gd name="T24" fmla="*/ 2147483647 w 218"/>
                  <a:gd name="T25" fmla="*/ 2147483647 h 206"/>
                  <a:gd name="T26" fmla="*/ 2147483647 w 218"/>
                  <a:gd name="T27" fmla="*/ 2147483647 h 206"/>
                  <a:gd name="T28" fmla="*/ 2147483647 w 218"/>
                  <a:gd name="T29" fmla="*/ 2147483647 h 206"/>
                  <a:gd name="T30" fmla="*/ 2147483647 w 218"/>
                  <a:gd name="T31" fmla="*/ 2147483647 h 206"/>
                  <a:gd name="T32" fmla="*/ 2147483647 w 218"/>
                  <a:gd name="T33" fmla="*/ 2147483647 h 206"/>
                  <a:gd name="T34" fmla="*/ 2147483647 w 218"/>
                  <a:gd name="T35" fmla="*/ 2147483647 h 206"/>
                  <a:gd name="T36" fmla="*/ 2147483647 w 218"/>
                  <a:gd name="T37" fmla="*/ 2147483647 h 20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18"/>
                  <a:gd name="T58" fmla="*/ 0 h 206"/>
                  <a:gd name="T59" fmla="*/ 218 w 218"/>
                  <a:gd name="T60" fmla="*/ 206 h 20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18" h="206">
                    <a:moveTo>
                      <a:pt x="161" y="31"/>
                    </a:moveTo>
                    <a:lnTo>
                      <a:pt x="81" y="62"/>
                    </a:lnTo>
                    <a:lnTo>
                      <a:pt x="0" y="31"/>
                    </a:lnTo>
                    <a:lnTo>
                      <a:pt x="81" y="0"/>
                    </a:lnTo>
                    <a:lnTo>
                      <a:pt x="161" y="31"/>
                    </a:lnTo>
                    <a:close/>
                    <a:moveTo>
                      <a:pt x="114" y="31"/>
                    </a:moveTo>
                    <a:lnTo>
                      <a:pt x="81" y="19"/>
                    </a:lnTo>
                    <a:lnTo>
                      <a:pt x="48" y="31"/>
                    </a:lnTo>
                    <a:lnTo>
                      <a:pt x="81" y="43"/>
                    </a:lnTo>
                    <a:lnTo>
                      <a:pt x="114" y="31"/>
                    </a:lnTo>
                    <a:close/>
                    <a:moveTo>
                      <a:pt x="81" y="83"/>
                    </a:moveTo>
                    <a:lnTo>
                      <a:pt x="218" y="31"/>
                    </a:lnTo>
                    <a:lnTo>
                      <a:pt x="218" y="90"/>
                    </a:lnTo>
                    <a:lnTo>
                      <a:pt x="147" y="90"/>
                    </a:lnTo>
                    <a:lnTo>
                      <a:pt x="145" y="152"/>
                    </a:lnTo>
                    <a:lnTo>
                      <a:pt x="218" y="109"/>
                    </a:lnTo>
                    <a:lnTo>
                      <a:pt x="218" y="154"/>
                    </a:lnTo>
                    <a:lnTo>
                      <a:pt x="81" y="206"/>
                    </a:lnTo>
                    <a:lnTo>
                      <a:pt x="81" y="83"/>
                    </a:lnTo>
                    <a:close/>
                  </a:path>
                </a:pathLst>
              </a:custGeom>
              <a:solidFill>
                <a:srgbClr val="B68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14" name="Freeform 33"/>
              <p:cNvSpPr>
                <a:spLocks noEditPoints="1"/>
              </p:cNvSpPr>
              <p:nvPr/>
            </p:nvSpPr>
            <p:spPr bwMode="auto">
              <a:xfrm>
                <a:off x="1253810" y="1524876"/>
                <a:ext cx="321302" cy="183153"/>
              </a:xfrm>
              <a:custGeom>
                <a:avLst/>
                <a:gdLst>
                  <a:gd name="T0" fmla="*/ 0 w 307"/>
                  <a:gd name="T1" fmla="*/ 0 h 175"/>
                  <a:gd name="T2" fmla="*/ 2147483647 w 307"/>
                  <a:gd name="T3" fmla="*/ 2147483647 h 175"/>
                  <a:gd name="T4" fmla="*/ 2147483647 w 307"/>
                  <a:gd name="T5" fmla="*/ 2147483647 h 175"/>
                  <a:gd name="T6" fmla="*/ 0 w 307"/>
                  <a:gd name="T7" fmla="*/ 2147483647 h 175"/>
                  <a:gd name="T8" fmla="*/ 0 w 307"/>
                  <a:gd name="T9" fmla="*/ 0 h 175"/>
                  <a:gd name="T10" fmla="*/ 2147483647 w 307"/>
                  <a:gd name="T11" fmla="*/ 2147483647 h 175"/>
                  <a:gd name="T12" fmla="*/ 2147483647 w 307"/>
                  <a:gd name="T13" fmla="*/ 2147483647 h 175"/>
                  <a:gd name="T14" fmla="*/ 2147483647 w 307"/>
                  <a:gd name="T15" fmla="*/ 2147483647 h 175"/>
                  <a:gd name="T16" fmla="*/ 2147483647 w 307"/>
                  <a:gd name="T17" fmla="*/ 2147483647 h 175"/>
                  <a:gd name="T18" fmla="*/ 2147483647 w 307"/>
                  <a:gd name="T19" fmla="*/ 2147483647 h 175"/>
                  <a:gd name="T20" fmla="*/ 2147483647 w 307"/>
                  <a:gd name="T21" fmla="*/ 2147483647 h 17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07"/>
                  <a:gd name="T34" fmla="*/ 0 h 175"/>
                  <a:gd name="T35" fmla="*/ 307 w 307"/>
                  <a:gd name="T36" fmla="*/ 175 h 17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07" h="175">
                    <a:moveTo>
                      <a:pt x="0" y="0"/>
                    </a:moveTo>
                    <a:lnTo>
                      <a:pt x="137" y="52"/>
                    </a:lnTo>
                    <a:lnTo>
                      <a:pt x="137" y="175"/>
                    </a:lnTo>
                    <a:lnTo>
                      <a:pt x="0" y="123"/>
                    </a:lnTo>
                    <a:lnTo>
                      <a:pt x="0" y="0"/>
                    </a:lnTo>
                    <a:close/>
                    <a:moveTo>
                      <a:pt x="274" y="59"/>
                    </a:moveTo>
                    <a:lnTo>
                      <a:pt x="307" y="59"/>
                    </a:lnTo>
                    <a:lnTo>
                      <a:pt x="274" y="78"/>
                    </a:lnTo>
                    <a:lnTo>
                      <a:pt x="201" y="121"/>
                    </a:lnTo>
                    <a:lnTo>
                      <a:pt x="203" y="59"/>
                    </a:lnTo>
                    <a:lnTo>
                      <a:pt x="274" y="59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15" name="Freeform 34"/>
              <p:cNvSpPr/>
              <p:nvPr/>
            </p:nvSpPr>
            <p:spPr bwMode="auto">
              <a:xfrm>
                <a:off x="1577206" y="1574065"/>
                <a:ext cx="27211" cy="25118"/>
              </a:xfrm>
              <a:custGeom>
                <a:avLst/>
                <a:gdLst>
                  <a:gd name="T0" fmla="*/ 2147483647 w 11"/>
                  <a:gd name="T1" fmla="*/ 2147483647 h 10"/>
                  <a:gd name="T2" fmla="*/ 2147483647 w 11"/>
                  <a:gd name="T3" fmla="*/ 2147483647 h 10"/>
                  <a:gd name="T4" fmla="*/ 2147483647 w 11"/>
                  <a:gd name="T5" fmla="*/ 2147483647 h 10"/>
                  <a:gd name="T6" fmla="*/ 2147483647 w 11"/>
                  <a:gd name="T7" fmla="*/ 2147483647 h 10"/>
                  <a:gd name="T8" fmla="*/ 0 w 11"/>
                  <a:gd name="T9" fmla="*/ 2147483647 h 10"/>
                  <a:gd name="T10" fmla="*/ 2147483647 w 11"/>
                  <a:gd name="T11" fmla="*/ 2147483647 h 10"/>
                  <a:gd name="T12" fmla="*/ 2147483647 w 11"/>
                  <a:gd name="T13" fmla="*/ 0 h 10"/>
                  <a:gd name="T14" fmla="*/ 2147483647 w 11"/>
                  <a:gd name="T15" fmla="*/ 2147483647 h 10"/>
                  <a:gd name="T16" fmla="*/ 2147483647 w 11"/>
                  <a:gd name="T17" fmla="*/ 2147483647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10"/>
                  <a:gd name="T29" fmla="*/ 11 w 11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10">
                    <a:moveTo>
                      <a:pt x="11" y="5"/>
                    </a:moveTo>
                    <a:cubicBezTo>
                      <a:pt x="11" y="6"/>
                      <a:pt x="10" y="8"/>
                      <a:pt x="9" y="9"/>
                    </a:cubicBezTo>
                    <a:cubicBezTo>
                      <a:pt x="8" y="9"/>
                      <a:pt x="7" y="10"/>
                      <a:pt x="6" y="10"/>
                    </a:cubicBezTo>
                    <a:cubicBezTo>
                      <a:pt x="4" y="10"/>
                      <a:pt x="3" y="9"/>
                      <a:pt x="2" y="9"/>
                    </a:cubicBezTo>
                    <a:cubicBezTo>
                      <a:pt x="1" y="8"/>
                      <a:pt x="0" y="6"/>
                      <a:pt x="0" y="5"/>
                    </a:cubicBezTo>
                    <a:cubicBezTo>
                      <a:pt x="0" y="3"/>
                      <a:pt x="1" y="2"/>
                      <a:pt x="2" y="1"/>
                    </a:cubicBezTo>
                    <a:cubicBezTo>
                      <a:pt x="3" y="0"/>
                      <a:pt x="4" y="0"/>
                      <a:pt x="6" y="0"/>
                    </a:cubicBezTo>
                    <a:cubicBezTo>
                      <a:pt x="7" y="0"/>
                      <a:pt x="8" y="0"/>
                      <a:pt x="9" y="1"/>
                    </a:cubicBezTo>
                    <a:cubicBezTo>
                      <a:pt x="10" y="2"/>
                      <a:pt x="11" y="3"/>
                      <a:pt x="11" y="5"/>
                    </a:cubicBezTo>
                    <a:close/>
                  </a:path>
                </a:pathLst>
              </a:custGeom>
              <a:solidFill>
                <a:srgbClr val="73C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16" name="等腰三角形 3"/>
              <p:cNvSpPr/>
              <p:nvPr/>
            </p:nvSpPr>
            <p:spPr bwMode="auto">
              <a:xfrm>
                <a:off x="261932" y="1439780"/>
                <a:ext cx="887397" cy="126982"/>
              </a:xfrm>
              <a:custGeom>
                <a:avLst/>
                <a:gdLst>
                  <a:gd name="T0" fmla="*/ 0 w 913468"/>
                  <a:gd name="T1" fmla="*/ 132378 h 126323"/>
                  <a:gd name="T2" fmla="*/ 253744 w 913468"/>
                  <a:gd name="T3" fmla="*/ 0 h 126323"/>
                  <a:gd name="T4" fmla="*/ 703906 w 913468"/>
                  <a:gd name="T5" fmla="*/ 115414 h 126323"/>
                  <a:gd name="T6" fmla="*/ 0 w 913468"/>
                  <a:gd name="T7" fmla="*/ 132378 h 1263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3468"/>
                  <a:gd name="T13" fmla="*/ 0 h 126323"/>
                  <a:gd name="T14" fmla="*/ 913468 w 913468"/>
                  <a:gd name="T15" fmla="*/ 126323 h 1263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3468" h="126323">
                    <a:moveTo>
                      <a:pt x="0" y="126323"/>
                    </a:moveTo>
                    <a:lnTo>
                      <a:pt x="329286" y="0"/>
                    </a:lnTo>
                    <a:lnTo>
                      <a:pt x="913468" y="110131"/>
                    </a:lnTo>
                    <a:lnTo>
                      <a:pt x="0" y="126323"/>
                    </a:lnTo>
                    <a:close/>
                  </a:path>
                </a:pathLst>
              </a:custGeom>
              <a:solidFill>
                <a:schemeClr val="tx1">
                  <a:alpha val="3294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2068" name="矩形 8"/>
            <p:cNvSpPr/>
            <p:nvPr/>
          </p:nvSpPr>
          <p:spPr bwMode="auto">
            <a:xfrm>
              <a:off x="6499110" y="2804718"/>
              <a:ext cx="306382" cy="130157"/>
            </a:xfrm>
            <a:custGeom>
              <a:avLst/>
              <a:gdLst>
                <a:gd name="T0" fmla="*/ 0 w 307013"/>
                <a:gd name="T1" fmla="*/ 76668 h 130068"/>
                <a:gd name="T2" fmla="*/ 214111 w 307013"/>
                <a:gd name="T3" fmla="*/ 0 h 130068"/>
                <a:gd name="T4" fmla="*/ 301380 w 307013"/>
                <a:gd name="T5" fmla="*/ 51008 h 130068"/>
                <a:gd name="T6" fmla="*/ 99736 w 307013"/>
                <a:gd name="T7" fmla="*/ 130869 h 130068"/>
                <a:gd name="T8" fmla="*/ 0 w 307013"/>
                <a:gd name="T9" fmla="*/ 76668 h 1300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013"/>
                <a:gd name="T16" fmla="*/ 0 h 130068"/>
                <a:gd name="T17" fmla="*/ 307013 w 307013"/>
                <a:gd name="T18" fmla="*/ 130068 h 1300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013" h="130068">
                  <a:moveTo>
                    <a:pt x="0" y="76200"/>
                  </a:moveTo>
                  <a:lnTo>
                    <a:pt x="218113" y="0"/>
                  </a:lnTo>
                  <a:lnTo>
                    <a:pt x="307013" y="50693"/>
                  </a:lnTo>
                  <a:lnTo>
                    <a:pt x="101600" y="130068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tx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69" name="矩形 8"/>
            <p:cNvSpPr/>
            <p:nvPr/>
          </p:nvSpPr>
          <p:spPr bwMode="auto">
            <a:xfrm>
              <a:off x="6283214" y="2844401"/>
              <a:ext cx="244471" cy="115871"/>
            </a:xfrm>
            <a:custGeom>
              <a:avLst/>
              <a:gdLst>
                <a:gd name="T0" fmla="*/ 0 w 307013"/>
                <a:gd name="T1" fmla="*/ 26928 h 130068"/>
                <a:gd name="T2" fmla="*/ 28075 w 307013"/>
                <a:gd name="T3" fmla="*/ 0 h 130068"/>
                <a:gd name="T4" fmla="*/ 39517 w 307013"/>
                <a:gd name="T5" fmla="*/ 17913 h 130068"/>
                <a:gd name="T6" fmla="*/ 13077 w 307013"/>
                <a:gd name="T7" fmla="*/ 45962 h 130068"/>
                <a:gd name="T8" fmla="*/ 0 w 307013"/>
                <a:gd name="T9" fmla="*/ 26928 h 1300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013"/>
                <a:gd name="T16" fmla="*/ 0 h 130068"/>
                <a:gd name="T17" fmla="*/ 307013 w 307013"/>
                <a:gd name="T18" fmla="*/ 130068 h 1300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013" h="130068">
                  <a:moveTo>
                    <a:pt x="0" y="76200"/>
                  </a:moveTo>
                  <a:lnTo>
                    <a:pt x="218113" y="0"/>
                  </a:lnTo>
                  <a:lnTo>
                    <a:pt x="307013" y="50693"/>
                  </a:lnTo>
                  <a:lnTo>
                    <a:pt x="101600" y="130068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tx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70" name="矩形 8"/>
            <p:cNvSpPr/>
            <p:nvPr/>
          </p:nvSpPr>
          <p:spPr bwMode="auto">
            <a:xfrm>
              <a:off x="6219715" y="2715831"/>
              <a:ext cx="244471" cy="115872"/>
            </a:xfrm>
            <a:custGeom>
              <a:avLst/>
              <a:gdLst>
                <a:gd name="T0" fmla="*/ 0 w 307013"/>
                <a:gd name="T1" fmla="*/ 26930 h 130068"/>
                <a:gd name="T2" fmla="*/ 28075 w 307013"/>
                <a:gd name="T3" fmla="*/ 0 h 130068"/>
                <a:gd name="T4" fmla="*/ 39517 w 307013"/>
                <a:gd name="T5" fmla="*/ 17914 h 130068"/>
                <a:gd name="T6" fmla="*/ 13077 w 307013"/>
                <a:gd name="T7" fmla="*/ 45966 h 130068"/>
                <a:gd name="T8" fmla="*/ 0 w 307013"/>
                <a:gd name="T9" fmla="*/ 26930 h 1300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013"/>
                <a:gd name="T16" fmla="*/ 0 h 130068"/>
                <a:gd name="T17" fmla="*/ 307013 w 307013"/>
                <a:gd name="T18" fmla="*/ 130068 h 1300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013" h="130068">
                  <a:moveTo>
                    <a:pt x="0" y="76200"/>
                  </a:moveTo>
                  <a:lnTo>
                    <a:pt x="218113" y="0"/>
                  </a:lnTo>
                  <a:lnTo>
                    <a:pt x="307013" y="50693"/>
                  </a:lnTo>
                  <a:lnTo>
                    <a:pt x="101600" y="130068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tx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2071" name="组合 6"/>
            <p:cNvGrpSpPr/>
            <p:nvPr/>
          </p:nvGrpSpPr>
          <p:grpSpPr bwMode="auto">
            <a:xfrm>
              <a:off x="6132684" y="2527492"/>
              <a:ext cx="635001" cy="406400"/>
              <a:chOff x="0" y="0"/>
              <a:chExt cx="635001" cy="406400"/>
            </a:xfrm>
          </p:grpSpPr>
          <p:sp>
            <p:nvSpPr>
              <p:cNvPr id="2090" name="Freeform 35"/>
              <p:cNvSpPr/>
              <p:nvPr/>
            </p:nvSpPr>
            <p:spPr bwMode="auto">
              <a:xfrm>
                <a:off x="0" y="104775"/>
                <a:ext cx="188913" cy="71438"/>
              </a:xfrm>
              <a:custGeom>
                <a:avLst/>
                <a:gdLst>
                  <a:gd name="T0" fmla="*/ 2147483647 w 119"/>
                  <a:gd name="T1" fmla="*/ 2147483647 h 45"/>
                  <a:gd name="T2" fmla="*/ 0 w 119"/>
                  <a:gd name="T3" fmla="*/ 2147483647 h 45"/>
                  <a:gd name="T4" fmla="*/ 2147483647 w 119"/>
                  <a:gd name="T5" fmla="*/ 0 h 45"/>
                  <a:gd name="T6" fmla="*/ 2147483647 w 119"/>
                  <a:gd name="T7" fmla="*/ 2147483647 h 45"/>
                  <a:gd name="T8" fmla="*/ 2147483647 w 119"/>
                  <a:gd name="T9" fmla="*/ 2147483647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45"/>
                  <a:gd name="T17" fmla="*/ 119 w 119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45">
                    <a:moveTo>
                      <a:pt x="60" y="45"/>
                    </a:moveTo>
                    <a:lnTo>
                      <a:pt x="0" y="24"/>
                    </a:lnTo>
                    <a:lnTo>
                      <a:pt x="60" y="0"/>
                    </a:lnTo>
                    <a:lnTo>
                      <a:pt x="119" y="21"/>
                    </a:lnTo>
                    <a:lnTo>
                      <a:pt x="60" y="45"/>
                    </a:lnTo>
                    <a:close/>
                  </a:path>
                </a:pathLst>
              </a:custGeom>
              <a:solidFill>
                <a:srgbClr val="E0A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91" name="Freeform 36"/>
              <p:cNvSpPr/>
              <p:nvPr/>
            </p:nvSpPr>
            <p:spPr bwMode="auto">
              <a:xfrm>
                <a:off x="95250" y="138113"/>
                <a:ext cx="93663" cy="120650"/>
              </a:xfrm>
              <a:custGeom>
                <a:avLst/>
                <a:gdLst>
                  <a:gd name="T0" fmla="*/ 0 w 59"/>
                  <a:gd name="T1" fmla="*/ 2147483647 h 76"/>
                  <a:gd name="T2" fmla="*/ 0 w 59"/>
                  <a:gd name="T3" fmla="*/ 2147483647 h 76"/>
                  <a:gd name="T4" fmla="*/ 2147483647 w 59"/>
                  <a:gd name="T5" fmla="*/ 0 h 76"/>
                  <a:gd name="T6" fmla="*/ 2147483647 w 59"/>
                  <a:gd name="T7" fmla="*/ 2147483647 h 76"/>
                  <a:gd name="T8" fmla="*/ 0 w 59"/>
                  <a:gd name="T9" fmla="*/ 2147483647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76"/>
                  <a:gd name="T17" fmla="*/ 59 w 59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76">
                    <a:moveTo>
                      <a:pt x="0" y="76"/>
                    </a:moveTo>
                    <a:lnTo>
                      <a:pt x="0" y="24"/>
                    </a:lnTo>
                    <a:lnTo>
                      <a:pt x="59" y="0"/>
                    </a:lnTo>
                    <a:lnTo>
                      <a:pt x="59" y="55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B68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92" name="Freeform 37"/>
              <p:cNvSpPr/>
              <p:nvPr/>
            </p:nvSpPr>
            <p:spPr bwMode="auto">
              <a:xfrm>
                <a:off x="0" y="142875"/>
                <a:ext cx="95250" cy="115888"/>
              </a:xfrm>
              <a:custGeom>
                <a:avLst/>
                <a:gdLst>
                  <a:gd name="T0" fmla="*/ 0 w 60"/>
                  <a:gd name="T1" fmla="*/ 0 h 73"/>
                  <a:gd name="T2" fmla="*/ 2147483647 w 60"/>
                  <a:gd name="T3" fmla="*/ 2147483647 h 73"/>
                  <a:gd name="T4" fmla="*/ 2147483647 w 60"/>
                  <a:gd name="T5" fmla="*/ 2147483647 h 73"/>
                  <a:gd name="T6" fmla="*/ 0 w 60"/>
                  <a:gd name="T7" fmla="*/ 2147483647 h 73"/>
                  <a:gd name="T8" fmla="*/ 0 w 60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73"/>
                  <a:gd name="T17" fmla="*/ 60 w 60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73">
                    <a:moveTo>
                      <a:pt x="0" y="0"/>
                    </a:moveTo>
                    <a:lnTo>
                      <a:pt x="60" y="21"/>
                    </a:lnTo>
                    <a:lnTo>
                      <a:pt x="60" y="73"/>
                    </a:lnTo>
                    <a:lnTo>
                      <a:pt x="0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93" name="Freeform 38"/>
              <p:cNvSpPr>
                <a:spLocks noEditPoints="1"/>
              </p:cNvSpPr>
              <p:nvPr/>
            </p:nvSpPr>
            <p:spPr bwMode="auto">
              <a:xfrm>
                <a:off x="147638" y="82550"/>
                <a:ext cx="487363" cy="277813"/>
              </a:xfrm>
              <a:custGeom>
                <a:avLst/>
                <a:gdLst>
                  <a:gd name="T0" fmla="*/ 2147483647 w 307"/>
                  <a:gd name="T1" fmla="*/ 2147483647 h 175"/>
                  <a:gd name="T2" fmla="*/ 0 w 307"/>
                  <a:gd name="T3" fmla="*/ 2147483647 h 175"/>
                  <a:gd name="T4" fmla="*/ 0 w 307"/>
                  <a:gd name="T5" fmla="*/ 0 h 175"/>
                  <a:gd name="T6" fmla="*/ 2147483647 w 307"/>
                  <a:gd name="T7" fmla="*/ 2147483647 h 175"/>
                  <a:gd name="T8" fmla="*/ 2147483647 w 307"/>
                  <a:gd name="T9" fmla="*/ 2147483647 h 175"/>
                  <a:gd name="T10" fmla="*/ 2147483647 w 307"/>
                  <a:gd name="T11" fmla="*/ 2147483647 h 175"/>
                  <a:gd name="T12" fmla="*/ 2147483647 w 307"/>
                  <a:gd name="T13" fmla="*/ 2147483647 h 175"/>
                  <a:gd name="T14" fmla="*/ 2147483647 w 307"/>
                  <a:gd name="T15" fmla="*/ 2147483647 h 175"/>
                  <a:gd name="T16" fmla="*/ 2147483647 w 307"/>
                  <a:gd name="T17" fmla="*/ 2147483647 h 175"/>
                  <a:gd name="T18" fmla="*/ 2147483647 w 307"/>
                  <a:gd name="T19" fmla="*/ 2147483647 h 175"/>
                  <a:gd name="T20" fmla="*/ 2147483647 w 307"/>
                  <a:gd name="T21" fmla="*/ 2147483647 h 17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07"/>
                  <a:gd name="T34" fmla="*/ 0 h 175"/>
                  <a:gd name="T35" fmla="*/ 307 w 307"/>
                  <a:gd name="T36" fmla="*/ 175 h 17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07" h="175">
                    <a:moveTo>
                      <a:pt x="137" y="175"/>
                    </a:moveTo>
                    <a:lnTo>
                      <a:pt x="0" y="123"/>
                    </a:lnTo>
                    <a:lnTo>
                      <a:pt x="0" y="0"/>
                    </a:lnTo>
                    <a:lnTo>
                      <a:pt x="137" y="52"/>
                    </a:lnTo>
                    <a:lnTo>
                      <a:pt x="137" y="175"/>
                    </a:lnTo>
                    <a:close/>
                    <a:moveTo>
                      <a:pt x="274" y="78"/>
                    </a:moveTo>
                    <a:lnTo>
                      <a:pt x="201" y="121"/>
                    </a:lnTo>
                    <a:lnTo>
                      <a:pt x="203" y="59"/>
                    </a:lnTo>
                    <a:lnTo>
                      <a:pt x="274" y="59"/>
                    </a:lnTo>
                    <a:lnTo>
                      <a:pt x="307" y="59"/>
                    </a:lnTo>
                    <a:lnTo>
                      <a:pt x="274" y="78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94" name="Freeform 40"/>
              <p:cNvSpPr>
                <a:spLocks noEditPoints="1"/>
              </p:cNvSpPr>
              <p:nvPr/>
            </p:nvSpPr>
            <p:spPr bwMode="auto">
              <a:xfrm>
                <a:off x="147638" y="0"/>
                <a:ext cx="434975" cy="165100"/>
              </a:xfrm>
              <a:custGeom>
                <a:avLst/>
                <a:gdLst>
                  <a:gd name="T0" fmla="*/ 2147483647 w 274"/>
                  <a:gd name="T1" fmla="*/ 2147483647 h 104"/>
                  <a:gd name="T2" fmla="*/ 0 w 274"/>
                  <a:gd name="T3" fmla="*/ 2147483647 h 104"/>
                  <a:gd name="T4" fmla="*/ 2147483647 w 274"/>
                  <a:gd name="T5" fmla="*/ 0 h 104"/>
                  <a:gd name="T6" fmla="*/ 2147483647 w 274"/>
                  <a:gd name="T7" fmla="*/ 2147483647 h 104"/>
                  <a:gd name="T8" fmla="*/ 2147483647 w 274"/>
                  <a:gd name="T9" fmla="*/ 2147483647 h 104"/>
                  <a:gd name="T10" fmla="*/ 2147483647 w 274"/>
                  <a:gd name="T11" fmla="*/ 2147483647 h 104"/>
                  <a:gd name="T12" fmla="*/ 2147483647 w 274"/>
                  <a:gd name="T13" fmla="*/ 2147483647 h 104"/>
                  <a:gd name="T14" fmla="*/ 2147483647 w 274"/>
                  <a:gd name="T15" fmla="*/ 2147483647 h 104"/>
                  <a:gd name="T16" fmla="*/ 2147483647 w 274"/>
                  <a:gd name="T17" fmla="*/ 2147483647 h 104"/>
                  <a:gd name="T18" fmla="*/ 2147483647 w 274"/>
                  <a:gd name="T19" fmla="*/ 2147483647 h 1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4"/>
                  <a:gd name="T31" fmla="*/ 0 h 104"/>
                  <a:gd name="T32" fmla="*/ 274 w 274"/>
                  <a:gd name="T33" fmla="*/ 104 h 10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4" h="104">
                    <a:moveTo>
                      <a:pt x="137" y="104"/>
                    </a:moveTo>
                    <a:lnTo>
                      <a:pt x="0" y="52"/>
                    </a:lnTo>
                    <a:lnTo>
                      <a:pt x="137" y="0"/>
                    </a:lnTo>
                    <a:lnTo>
                      <a:pt x="274" y="52"/>
                    </a:lnTo>
                    <a:lnTo>
                      <a:pt x="137" y="104"/>
                    </a:lnTo>
                    <a:close/>
                    <a:moveTo>
                      <a:pt x="137" y="83"/>
                    </a:moveTo>
                    <a:lnTo>
                      <a:pt x="217" y="52"/>
                    </a:lnTo>
                    <a:lnTo>
                      <a:pt x="137" y="21"/>
                    </a:lnTo>
                    <a:lnTo>
                      <a:pt x="57" y="52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E0A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95" name="Freeform 41"/>
              <p:cNvSpPr>
                <a:spLocks noEditPoints="1"/>
              </p:cNvSpPr>
              <p:nvPr/>
            </p:nvSpPr>
            <p:spPr bwMode="auto">
              <a:xfrm>
                <a:off x="238125" y="33338"/>
                <a:ext cx="344488" cy="327025"/>
              </a:xfrm>
              <a:custGeom>
                <a:avLst/>
                <a:gdLst>
                  <a:gd name="T0" fmla="*/ 2147483647 w 217"/>
                  <a:gd name="T1" fmla="*/ 2147483647 h 206"/>
                  <a:gd name="T2" fmla="*/ 2147483647 w 217"/>
                  <a:gd name="T3" fmla="*/ 2147483647 h 206"/>
                  <a:gd name="T4" fmla="*/ 2147483647 w 217"/>
                  <a:gd name="T5" fmla="*/ 2147483647 h 206"/>
                  <a:gd name="T6" fmla="*/ 2147483647 w 217"/>
                  <a:gd name="T7" fmla="*/ 2147483647 h 206"/>
                  <a:gd name="T8" fmla="*/ 2147483647 w 217"/>
                  <a:gd name="T9" fmla="*/ 2147483647 h 206"/>
                  <a:gd name="T10" fmla="*/ 2147483647 w 217"/>
                  <a:gd name="T11" fmla="*/ 2147483647 h 206"/>
                  <a:gd name="T12" fmla="*/ 2147483647 w 217"/>
                  <a:gd name="T13" fmla="*/ 2147483647 h 206"/>
                  <a:gd name="T14" fmla="*/ 2147483647 w 217"/>
                  <a:gd name="T15" fmla="*/ 2147483647 h 206"/>
                  <a:gd name="T16" fmla="*/ 2147483647 w 217"/>
                  <a:gd name="T17" fmla="*/ 2147483647 h 206"/>
                  <a:gd name="T18" fmla="*/ 2147483647 w 217"/>
                  <a:gd name="T19" fmla="*/ 2147483647 h 206"/>
                  <a:gd name="T20" fmla="*/ 0 w 217"/>
                  <a:gd name="T21" fmla="*/ 2147483647 h 206"/>
                  <a:gd name="T22" fmla="*/ 2147483647 w 217"/>
                  <a:gd name="T23" fmla="*/ 0 h 206"/>
                  <a:gd name="T24" fmla="*/ 2147483647 w 217"/>
                  <a:gd name="T25" fmla="*/ 2147483647 h 206"/>
                  <a:gd name="T26" fmla="*/ 2147483647 w 217"/>
                  <a:gd name="T27" fmla="*/ 2147483647 h 20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17"/>
                  <a:gd name="T43" fmla="*/ 0 h 206"/>
                  <a:gd name="T44" fmla="*/ 217 w 217"/>
                  <a:gd name="T45" fmla="*/ 206 h 20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7" h="206">
                    <a:moveTo>
                      <a:pt x="217" y="90"/>
                    </a:moveTo>
                    <a:lnTo>
                      <a:pt x="146" y="90"/>
                    </a:lnTo>
                    <a:lnTo>
                      <a:pt x="144" y="152"/>
                    </a:lnTo>
                    <a:lnTo>
                      <a:pt x="217" y="109"/>
                    </a:lnTo>
                    <a:lnTo>
                      <a:pt x="217" y="154"/>
                    </a:lnTo>
                    <a:lnTo>
                      <a:pt x="80" y="206"/>
                    </a:lnTo>
                    <a:lnTo>
                      <a:pt x="80" y="83"/>
                    </a:lnTo>
                    <a:lnTo>
                      <a:pt x="217" y="31"/>
                    </a:lnTo>
                    <a:lnTo>
                      <a:pt x="217" y="90"/>
                    </a:lnTo>
                    <a:close/>
                    <a:moveTo>
                      <a:pt x="80" y="62"/>
                    </a:moveTo>
                    <a:lnTo>
                      <a:pt x="0" y="31"/>
                    </a:lnTo>
                    <a:lnTo>
                      <a:pt x="80" y="0"/>
                    </a:lnTo>
                    <a:lnTo>
                      <a:pt x="160" y="31"/>
                    </a:lnTo>
                    <a:lnTo>
                      <a:pt x="80" y="62"/>
                    </a:lnTo>
                    <a:close/>
                  </a:path>
                </a:pathLst>
              </a:custGeom>
              <a:solidFill>
                <a:srgbClr val="B68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96" name="Freeform 42"/>
              <p:cNvSpPr/>
              <p:nvPr/>
            </p:nvSpPr>
            <p:spPr bwMode="auto">
              <a:xfrm>
                <a:off x="192088" y="285750"/>
                <a:ext cx="93663" cy="120650"/>
              </a:xfrm>
              <a:custGeom>
                <a:avLst/>
                <a:gdLst>
                  <a:gd name="T0" fmla="*/ 0 w 59"/>
                  <a:gd name="T1" fmla="*/ 2147483647 h 76"/>
                  <a:gd name="T2" fmla="*/ 2147483647 w 59"/>
                  <a:gd name="T3" fmla="*/ 0 h 76"/>
                  <a:gd name="T4" fmla="*/ 2147483647 w 59"/>
                  <a:gd name="T5" fmla="*/ 2147483647 h 76"/>
                  <a:gd name="T6" fmla="*/ 0 w 59"/>
                  <a:gd name="T7" fmla="*/ 2147483647 h 76"/>
                  <a:gd name="T8" fmla="*/ 0 w 59"/>
                  <a:gd name="T9" fmla="*/ 2147483647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76"/>
                  <a:gd name="T17" fmla="*/ 59 w 59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76">
                    <a:moveTo>
                      <a:pt x="0" y="24"/>
                    </a:moveTo>
                    <a:lnTo>
                      <a:pt x="59" y="0"/>
                    </a:lnTo>
                    <a:lnTo>
                      <a:pt x="59" y="52"/>
                    </a:lnTo>
                    <a:lnTo>
                      <a:pt x="0" y="7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B68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97" name="Freeform 43"/>
              <p:cNvSpPr/>
              <p:nvPr/>
            </p:nvSpPr>
            <p:spPr bwMode="auto">
              <a:xfrm>
                <a:off x="101600" y="285750"/>
                <a:ext cx="90488" cy="120650"/>
              </a:xfrm>
              <a:custGeom>
                <a:avLst/>
                <a:gdLst>
                  <a:gd name="T0" fmla="*/ 2147483647 w 57"/>
                  <a:gd name="T1" fmla="*/ 2147483647 h 76"/>
                  <a:gd name="T2" fmla="*/ 2147483647 w 57"/>
                  <a:gd name="T3" fmla="*/ 2147483647 h 76"/>
                  <a:gd name="T4" fmla="*/ 0 w 57"/>
                  <a:gd name="T5" fmla="*/ 2147483647 h 76"/>
                  <a:gd name="T6" fmla="*/ 0 w 57"/>
                  <a:gd name="T7" fmla="*/ 0 h 76"/>
                  <a:gd name="T8" fmla="*/ 2147483647 w 57"/>
                  <a:gd name="T9" fmla="*/ 2147483647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76"/>
                  <a:gd name="T17" fmla="*/ 57 w 57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76">
                    <a:moveTo>
                      <a:pt x="57" y="24"/>
                    </a:moveTo>
                    <a:lnTo>
                      <a:pt x="57" y="76"/>
                    </a:lnTo>
                    <a:lnTo>
                      <a:pt x="0" y="52"/>
                    </a:lnTo>
                    <a:lnTo>
                      <a:pt x="0" y="0"/>
                    </a:lnTo>
                    <a:lnTo>
                      <a:pt x="57" y="24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98" name="Freeform 44"/>
              <p:cNvSpPr/>
              <p:nvPr/>
            </p:nvSpPr>
            <p:spPr bwMode="auto">
              <a:xfrm>
                <a:off x="101600" y="252413"/>
                <a:ext cx="184150" cy="71438"/>
              </a:xfrm>
              <a:custGeom>
                <a:avLst/>
                <a:gdLst>
                  <a:gd name="T0" fmla="*/ 2147483647 w 116"/>
                  <a:gd name="T1" fmla="*/ 2147483647 h 45"/>
                  <a:gd name="T2" fmla="*/ 2147483647 w 116"/>
                  <a:gd name="T3" fmla="*/ 2147483647 h 45"/>
                  <a:gd name="T4" fmla="*/ 0 w 116"/>
                  <a:gd name="T5" fmla="*/ 2147483647 h 45"/>
                  <a:gd name="T6" fmla="*/ 2147483647 w 116"/>
                  <a:gd name="T7" fmla="*/ 0 h 45"/>
                  <a:gd name="T8" fmla="*/ 2147483647 w 116"/>
                  <a:gd name="T9" fmla="*/ 2147483647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6"/>
                  <a:gd name="T16" fmla="*/ 0 h 45"/>
                  <a:gd name="T17" fmla="*/ 116 w 116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6" h="45">
                    <a:moveTo>
                      <a:pt x="116" y="21"/>
                    </a:moveTo>
                    <a:lnTo>
                      <a:pt x="57" y="45"/>
                    </a:lnTo>
                    <a:lnTo>
                      <a:pt x="0" y="21"/>
                    </a:lnTo>
                    <a:lnTo>
                      <a:pt x="60" y="0"/>
                    </a:lnTo>
                    <a:lnTo>
                      <a:pt x="116" y="21"/>
                    </a:lnTo>
                    <a:close/>
                  </a:path>
                </a:pathLst>
              </a:custGeom>
              <a:solidFill>
                <a:srgbClr val="E0A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2072" name="组合 129"/>
            <p:cNvGrpSpPr/>
            <p:nvPr/>
          </p:nvGrpSpPr>
          <p:grpSpPr bwMode="auto">
            <a:xfrm>
              <a:off x="8190577" y="1398230"/>
              <a:ext cx="712221" cy="931862"/>
              <a:chOff x="0" y="0"/>
              <a:chExt cx="712221" cy="931862"/>
            </a:xfrm>
          </p:grpSpPr>
          <p:sp>
            <p:nvSpPr>
              <p:cNvPr id="2087" name="等腰三角形 3"/>
              <p:cNvSpPr/>
              <p:nvPr/>
            </p:nvSpPr>
            <p:spPr bwMode="auto">
              <a:xfrm>
                <a:off x="779" y="760467"/>
                <a:ext cx="552440" cy="73015"/>
              </a:xfrm>
              <a:custGeom>
                <a:avLst/>
                <a:gdLst>
                  <a:gd name="T0" fmla="*/ 0 w 571182"/>
                  <a:gd name="T1" fmla="*/ 66048 h 73936"/>
                  <a:gd name="T2" fmla="*/ 138398 w 571182"/>
                  <a:gd name="T3" fmla="*/ 0 h 73936"/>
                  <a:gd name="T4" fmla="*/ 423028 w 571182"/>
                  <a:gd name="T5" fmla="*/ 55411 h 73936"/>
                  <a:gd name="T6" fmla="*/ 0 w 571182"/>
                  <a:gd name="T7" fmla="*/ 66048 h 739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71182"/>
                  <a:gd name="T13" fmla="*/ 0 h 73936"/>
                  <a:gd name="T14" fmla="*/ 571182 w 571182"/>
                  <a:gd name="T15" fmla="*/ 73936 h 739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71182" h="73936">
                    <a:moveTo>
                      <a:pt x="0" y="73936"/>
                    </a:moveTo>
                    <a:lnTo>
                      <a:pt x="186870" y="0"/>
                    </a:lnTo>
                    <a:lnTo>
                      <a:pt x="571182" y="62030"/>
                    </a:lnTo>
                    <a:lnTo>
                      <a:pt x="0" y="73936"/>
                    </a:lnTo>
                    <a:close/>
                  </a:path>
                </a:pathLst>
              </a:custGeom>
              <a:solidFill>
                <a:schemeClr val="tx1">
                  <a:alpha val="3294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88" name="Freeform 5"/>
              <p:cNvSpPr/>
              <p:nvPr/>
            </p:nvSpPr>
            <p:spPr bwMode="auto">
              <a:xfrm>
                <a:off x="448696" y="0"/>
                <a:ext cx="263525" cy="931862"/>
              </a:xfrm>
              <a:custGeom>
                <a:avLst/>
                <a:gdLst>
                  <a:gd name="T0" fmla="*/ 0 w 166"/>
                  <a:gd name="T1" fmla="*/ 2147483647 h 587"/>
                  <a:gd name="T2" fmla="*/ 0 w 166"/>
                  <a:gd name="T3" fmla="*/ 0 h 587"/>
                  <a:gd name="T4" fmla="*/ 2147483647 w 166"/>
                  <a:gd name="T5" fmla="*/ 2147483647 h 587"/>
                  <a:gd name="T6" fmla="*/ 2147483647 w 166"/>
                  <a:gd name="T7" fmla="*/ 2147483647 h 587"/>
                  <a:gd name="T8" fmla="*/ 2147483647 w 166"/>
                  <a:gd name="T9" fmla="*/ 2147483647 h 587"/>
                  <a:gd name="T10" fmla="*/ 0 w 166"/>
                  <a:gd name="T11" fmla="*/ 2147483647 h 5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6"/>
                  <a:gd name="T19" fmla="*/ 0 h 587"/>
                  <a:gd name="T20" fmla="*/ 166 w 166"/>
                  <a:gd name="T21" fmla="*/ 587 h 5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6" h="587">
                    <a:moveTo>
                      <a:pt x="0" y="587"/>
                    </a:moveTo>
                    <a:lnTo>
                      <a:pt x="0" y="0"/>
                    </a:lnTo>
                    <a:lnTo>
                      <a:pt x="62" y="198"/>
                    </a:lnTo>
                    <a:lnTo>
                      <a:pt x="63" y="198"/>
                    </a:lnTo>
                    <a:lnTo>
                      <a:pt x="166" y="524"/>
                    </a:lnTo>
                    <a:lnTo>
                      <a:pt x="0" y="587"/>
                    </a:lnTo>
                    <a:close/>
                  </a:path>
                </a:pathLst>
              </a:custGeom>
              <a:solidFill>
                <a:srgbClr val="FAC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89" name="Freeform 6"/>
              <p:cNvSpPr/>
              <p:nvPr/>
            </p:nvSpPr>
            <p:spPr bwMode="auto">
              <a:xfrm>
                <a:off x="186758" y="0"/>
                <a:ext cx="261938" cy="931862"/>
              </a:xfrm>
              <a:custGeom>
                <a:avLst/>
                <a:gdLst>
                  <a:gd name="T0" fmla="*/ 2147483647 w 165"/>
                  <a:gd name="T1" fmla="*/ 0 h 587"/>
                  <a:gd name="T2" fmla="*/ 2147483647 w 165"/>
                  <a:gd name="T3" fmla="*/ 2147483647 h 587"/>
                  <a:gd name="T4" fmla="*/ 0 w 165"/>
                  <a:gd name="T5" fmla="*/ 2147483647 h 587"/>
                  <a:gd name="T6" fmla="*/ 2147483647 w 165"/>
                  <a:gd name="T7" fmla="*/ 0 h 58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5"/>
                  <a:gd name="T13" fmla="*/ 0 h 587"/>
                  <a:gd name="T14" fmla="*/ 165 w 165"/>
                  <a:gd name="T15" fmla="*/ 587 h 58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5" h="587">
                    <a:moveTo>
                      <a:pt x="165" y="0"/>
                    </a:moveTo>
                    <a:lnTo>
                      <a:pt x="165" y="587"/>
                    </a:lnTo>
                    <a:lnTo>
                      <a:pt x="0" y="524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D99F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2073" name="组合 140"/>
            <p:cNvGrpSpPr/>
            <p:nvPr/>
          </p:nvGrpSpPr>
          <p:grpSpPr bwMode="auto">
            <a:xfrm>
              <a:off x="8001098" y="1568092"/>
              <a:ext cx="374650" cy="665163"/>
              <a:chOff x="0" y="0"/>
              <a:chExt cx="374650" cy="665163"/>
            </a:xfrm>
          </p:grpSpPr>
          <p:sp>
            <p:nvSpPr>
              <p:cNvPr id="2084" name="Freeform 10"/>
              <p:cNvSpPr>
                <a:spLocks noEditPoints="1"/>
              </p:cNvSpPr>
              <p:nvPr/>
            </p:nvSpPr>
            <p:spPr bwMode="auto">
              <a:xfrm>
                <a:off x="107950" y="0"/>
                <a:ext cx="266700" cy="665163"/>
              </a:xfrm>
              <a:custGeom>
                <a:avLst/>
                <a:gdLst>
                  <a:gd name="T0" fmla="*/ 2147483647 w 168"/>
                  <a:gd name="T1" fmla="*/ 2147483647 h 419"/>
                  <a:gd name="T2" fmla="*/ 2147483647 w 168"/>
                  <a:gd name="T3" fmla="*/ 2147483647 h 419"/>
                  <a:gd name="T4" fmla="*/ 2147483647 w 168"/>
                  <a:gd name="T5" fmla="*/ 2147483647 h 419"/>
                  <a:gd name="T6" fmla="*/ 2147483647 w 168"/>
                  <a:gd name="T7" fmla="*/ 2147483647 h 419"/>
                  <a:gd name="T8" fmla="*/ 2147483647 w 168"/>
                  <a:gd name="T9" fmla="*/ 0 h 419"/>
                  <a:gd name="T10" fmla="*/ 2147483647 w 168"/>
                  <a:gd name="T11" fmla="*/ 2147483647 h 419"/>
                  <a:gd name="T12" fmla="*/ 2147483647 w 168"/>
                  <a:gd name="T13" fmla="*/ 2147483647 h 419"/>
                  <a:gd name="T14" fmla="*/ 2147483647 w 168"/>
                  <a:gd name="T15" fmla="*/ 2147483647 h 419"/>
                  <a:gd name="T16" fmla="*/ 2147483647 w 168"/>
                  <a:gd name="T17" fmla="*/ 2147483647 h 419"/>
                  <a:gd name="T18" fmla="*/ 2147483647 w 168"/>
                  <a:gd name="T19" fmla="*/ 2147483647 h 419"/>
                  <a:gd name="T20" fmla="*/ 2147483647 w 168"/>
                  <a:gd name="T21" fmla="*/ 2147483647 h 419"/>
                  <a:gd name="T22" fmla="*/ 2147483647 w 168"/>
                  <a:gd name="T23" fmla="*/ 2147483647 h 419"/>
                  <a:gd name="T24" fmla="*/ 2147483647 w 168"/>
                  <a:gd name="T25" fmla="*/ 2147483647 h 419"/>
                  <a:gd name="T26" fmla="*/ 2147483647 w 168"/>
                  <a:gd name="T27" fmla="*/ 2147483647 h 419"/>
                  <a:gd name="T28" fmla="*/ 2147483647 w 168"/>
                  <a:gd name="T29" fmla="*/ 2147483647 h 419"/>
                  <a:gd name="T30" fmla="*/ 2147483647 w 168"/>
                  <a:gd name="T31" fmla="*/ 2147483647 h 419"/>
                  <a:gd name="T32" fmla="*/ 2147483647 w 168"/>
                  <a:gd name="T33" fmla="*/ 2147483647 h 419"/>
                  <a:gd name="T34" fmla="*/ 2147483647 w 168"/>
                  <a:gd name="T35" fmla="*/ 2147483647 h 419"/>
                  <a:gd name="T36" fmla="*/ 2147483647 w 168"/>
                  <a:gd name="T37" fmla="*/ 0 h 419"/>
                  <a:gd name="T38" fmla="*/ 2147483647 w 168"/>
                  <a:gd name="T39" fmla="*/ 2147483647 h 419"/>
                  <a:gd name="T40" fmla="*/ 2147483647 w 168"/>
                  <a:gd name="T41" fmla="*/ 2147483647 h 419"/>
                  <a:gd name="T42" fmla="*/ 2147483647 w 168"/>
                  <a:gd name="T43" fmla="*/ 2147483647 h 419"/>
                  <a:gd name="T44" fmla="*/ 0 w 168"/>
                  <a:gd name="T45" fmla="*/ 2147483647 h 419"/>
                  <a:gd name="T46" fmla="*/ 2147483647 w 168"/>
                  <a:gd name="T47" fmla="*/ 2147483647 h 41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68"/>
                  <a:gd name="T73" fmla="*/ 0 h 419"/>
                  <a:gd name="T74" fmla="*/ 168 w 168"/>
                  <a:gd name="T75" fmla="*/ 419 h 41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68" h="419">
                    <a:moveTo>
                      <a:pt x="38" y="40"/>
                    </a:moveTo>
                    <a:lnTo>
                      <a:pt x="49" y="3"/>
                    </a:lnTo>
                    <a:lnTo>
                      <a:pt x="50" y="3"/>
                    </a:lnTo>
                    <a:lnTo>
                      <a:pt x="38" y="40"/>
                    </a:lnTo>
                    <a:close/>
                    <a:moveTo>
                      <a:pt x="50" y="0"/>
                    </a:moveTo>
                    <a:lnTo>
                      <a:pt x="95" y="141"/>
                    </a:lnTo>
                    <a:lnTo>
                      <a:pt x="168" y="374"/>
                    </a:lnTo>
                    <a:lnTo>
                      <a:pt x="50" y="419"/>
                    </a:lnTo>
                    <a:lnTo>
                      <a:pt x="50" y="378"/>
                    </a:lnTo>
                    <a:lnTo>
                      <a:pt x="50" y="336"/>
                    </a:lnTo>
                    <a:lnTo>
                      <a:pt x="50" y="295"/>
                    </a:lnTo>
                    <a:lnTo>
                      <a:pt x="50" y="252"/>
                    </a:lnTo>
                    <a:lnTo>
                      <a:pt x="50" y="211"/>
                    </a:lnTo>
                    <a:lnTo>
                      <a:pt x="50" y="170"/>
                    </a:lnTo>
                    <a:lnTo>
                      <a:pt x="50" y="128"/>
                    </a:lnTo>
                    <a:lnTo>
                      <a:pt x="50" y="86"/>
                    </a:lnTo>
                    <a:lnTo>
                      <a:pt x="50" y="45"/>
                    </a:lnTo>
                    <a:lnTo>
                      <a:pt x="50" y="3"/>
                    </a:lnTo>
                    <a:lnTo>
                      <a:pt x="50" y="0"/>
                    </a:lnTo>
                    <a:close/>
                    <a:moveTo>
                      <a:pt x="14" y="114"/>
                    </a:moveTo>
                    <a:lnTo>
                      <a:pt x="15" y="114"/>
                    </a:lnTo>
                    <a:lnTo>
                      <a:pt x="3" y="151"/>
                    </a:lnTo>
                    <a:lnTo>
                      <a:pt x="0" y="162"/>
                    </a:lnTo>
                    <a:lnTo>
                      <a:pt x="14" y="114"/>
                    </a:lnTo>
                    <a:close/>
                  </a:path>
                </a:pathLst>
              </a:custGeom>
              <a:solidFill>
                <a:srgbClr val="73C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85" name="Freeform 11"/>
              <p:cNvSpPr>
                <a:spLocks noEditPoints="1"/>
              </p:cNvSpPr>
              <p:nvPr/>
            </p:nvSpPr>
            <p:spPr bwMode="auto">
              <a:xfrm>
                <a:off x="19050" y="0"/>
                <a:ext cx="168275" cy="600075"/>
              </a:xfrm>
              <a:custGeom>
                <a:avLst/>
                <a:gdLst>
                  <a:gd name="T0" fmla="*/ 2147483647 w 97"/>
                  <a:gd name="T1" fmla="*/ 2147483647 h 347"/>
                  <a:gd name="T2" fmla="*/ 2147483647 w 97"/>
                  <a:gd name="T3" fmla="*/ 2147483647 h 347"/>
                  <a:gd name="T4" fmla="*/ 2147483647 w 97"/>
                  <a:gd name="T5" fmla="*/ 2147483647 h 347"/>
                  <a:gd name="T6" fmla="*/ 2147483647 w 97"/>
                  <a:gd name="T7" fmla="*/ 2147483647 h 347"/>
                  <a:gd name="T8" fmla="*/ 2147483647 w 97"/>
                  <a:gd name="T9" fmla="*/ 2147483647 h 347"/>
                  <a:gd name="T10" fmla="*/ 2147483647 w 97"/>
                  <a:gd name="T11" fmla="*/ 2147483647 h 347"/>
                  <a:gd name="T12" fmla="*/ 2147483647 w 97"/>
                  <a:gd name="T13" fmla="*/ 0 h 347"/>
                  <a:gd name="T14" fmla="*/ 2147483647 w 97"/>
                  <a:gd name="T15" fmla="*/ 2147483647 h 347"/>
                  <a:gd name="T16" fmla="*/ 2147483647 w 97"/>
                  <a:gd name="T17" fmla="*/ 2147483647 h 347"/>
                  <a:gd name="T18" fmla="*/ 2147483647 w 97"/>
                  <a:gd name="T19" fmla="*/ 2147483647 h 347"/>
                  <a:gd name="T20" fmla="*/ 2147483647 w 97"/>
                  <a:gd name="T21" fmla="*/ 2147483647 h 347"/>
                  <a:gd name="T22" fmla="*/ 2147483647 w 97"/>
                  <a:gd name="T23" fmla="*/ 2147483647 h 347"/>
                  <a:gd name="T24" fmla="*/ 2147483647 w 97"/>
                  <a:gd name="T25" fmla="*/ 2147483647 h 347"/>
                  <a:gd name="T26" fmla="*/ 2147483647 w 97"/>
                  <a:gd name="T27" fmla="*/ 2147483647 h 347"/>
                  <a:gd name="T28" fmla="*/ 2147483647 w 97"/>
                  <a:gd name="T29" fmla="*/ 2147483647 h 347"/>
                  <a:gd name="T30" fmla="*/ 2147483647 w 97"/>
                  <a:gd name="T31" fmla="*/ 2147483647 h 347"/>
                  <a:gd name="T32" fmla="*/ 2147483647 w 97"/>
                  <a:gd name="T33" fmla="*/ 2147483647 h 347"/>
                  <a:gd name="T34" fmla="*/ 2147483647 w 97"/>
                  <a:gd name="T35" fmla="*/ 2147483647 h 347"/>
                  <a:gd name="T36" fmla="*/ 2147483647 w 97"/>
                  <a:gd name="T37" fmla="*/ 2147483647 h 347"/>
                  <a:gd name="T38" fmla="*/ 2147483647 w 97"/>
                  <a:gd name="T39" fmla="*/ 2147483647 h 347"/>
                  <a:gd name="T40" fmla="*/ 2147483647 w 97"/>
                  <a:gd name="T41" fmla="*/ 2147483647 h 347"/>
                  <a:gd name="T42" fmla="*/ 2147483647 w 97"/>
                  <a:gd name="T43" fmla="*/ 2147483647 h 347"/>
                  <a:gd name="T44" fmla="*/ 2147483647 w 97"/>
                  <a:gd name="T45" fmla="*/ 2147483647 h 347"/>
                  <a:gd name="T46" fmla="*/ 2147483647 w 97"/>
                  <a:gd name="T47" fmla="*/ 2147483647 h 347"/>
                  <a:gd name="T48" fmla="*/ 2147483647 w 97"/>
                  <a:gd name="T49" fmla="*/ 2147483647 h 347"/>
                  <a:gd name="T50" fmla="*/ 2147483647 w 97"/>
                  <a:gd name="T51" fmla="*/ 2147483647 h 347"/>
                  <a:gd name="T52" fmla="*/ 2147483647 w 97"/>
                  <a:gd name="T53" fmla="*/ 2147483647 h 347"/>
                  <a:gd name="T54" fmla="*/ 2147483647 w 97"/>
                  <a:gd name="T55" fmla="*/ 2147483647 h 347"/>
                  <a:gd name="T56" fmla="*/ 2147483647 w 97"/>
                  <a:gd name="T57" fmla="*/ 2147483647 h 347"/>
                  <a:gd name="T58" fmla="*/ 0 w 97"/>
                  <a:gd name="T59" fmla="*/ 2147483647 h 347"/>
                  <a:gd name="T60" fmla="*/ 0 w 97"/>
                  <a:gd name="T61" fmla="*/ 2147483647 h 347"/>
                  <a:gd name="T62" fmla="*/ 2147483647 w 97"/>
                  <a:gd name="T63" fmla="*/ 2147483647 h 3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7"/>
                  <a:gd name="T97" fmla="*/ 0 h 347"/>
                  <a:gd name="T98" fmla="*/ 97 w 97"/>
                  <a:gd name="T99" fmla="*/ 347 h 34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7" h="347">
                    <a:moveTo>
                      <a:pt x="65" y="105"/>
                    </a:moveTo>
                    <a:cubicBezTo>
                      <a:pt x="64" y="105"/>
                      <a:pt x="64" y="105"/>
                      <a:pt x="64" y="105"/>
                    </a:cubicBezTo>
                    <a:cubicBezTo>
                      <a:pt x="86" y="37"/>
                      <a:pt x="86" y="37"/>
                      <a:pt x="86" y="37"/>
                    </a:cubicBezTo>
                    <a:cubicBezTo>
                      <a:pt x="86" y="37"/>
                      <a:pt x="86" y="37"/>
                      <a:pt x="86" y="37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6" y="3"/>
                      <a:pt x="96" y="3"/>
                      <a:pt x="96" y="3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7" y="41"/>
                      <a:pt x="97" y="41"/>
                      <a:pt x="97" y="41"/>
                    </a:cubicBezTo>
                    <a:cubicBezTo>
                      <a:pt x="86" y="37"/>
                      <a:pt x="86" y="37"/>
                      <a:pt x="86" y="37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97" y="79"/>
                      <a:pt x="97" y="79"/>
                      <a:pt x="97" y="79"/>
                    </a:cubicBezTo>
                    <a:cubicBezTo>
                      <a:pt x="97" y="118"/>
                      <a:pt x="97" y="118"/>
                      <a:pt x="97" y="118"/>
                    </a:cubicBezTo>
                    <a:lnTo>
                      <a:pt x="65" y="105"/>
                    </a:lnTo>
                    <a:close/>
                    <a:moveTo>
                      <a:pt x="21" y="241"/>
                    </a:moveTo>
                    <a:cubicBezTo>
                      <a:pt x="32" y="207"/>
                      <a:pt x="32" y="207"/>
                      <a:pt x="32" y="207"/>
                    </a:cubicBezTo>
                    <a:cubicBezTo>
                      <a:pt x="97" y="232"/>
                      <a:pt x="97" y="232"/>
                      <a:pt x="97" y="232"/>
                    </a:cubicBezTo>
                    <a:cubicBezTo>
                      <a:pt x="97" y="271"/>
                      <a:pt x="97" y="271"/>
                      <a:pt x="97" y="271"/>
                    </a:cubicBezTo>
                    <a:lnTo>
                      <a:pt x="21" y="241"/>
                    </a:lnTo>
                    <a:close/>
                    <a:moveTo>
                      <a:pt x="97" y="194"/>
                    </a:moveTo>
                    <a:cubicBezTo>
                      <a:pt x="43" y="173"/>
                      <a:pt x="43" y="173"/>
                      <a:pt x="43" y="173"/>
                    </a:cubicBezTo>
                    <a:cubicBezTo>
                      <a:pt x="45" y="167"/>
                      <a:pt x="47" y="162"/>
                      <a:pt x="48" y="156"/>
                    </a:cubicBezTo>
                    <a:cubicBezTo>
                      <a:pt x="51" y="149"/>
                      <a:pt x="51" y="149"/>
                      <a:pt x="51" y="149"/>
                    </a:cubicBezTo>
                    <a:cubicBezTo>
                      <a:pt x="54" y="139"/>
                      <a:pt x="54" y="139"/>
                      <a:pt x="54" y="139"/>
                    </a:cubicBezTo>
                    <a:cubicBezTo>
                      <a:pt x="97" y="156"/>
                      <a:pt x="97" y="156"/>
                      <a:pt x="97" y="156"/>
                    </a:cubicBezTo>
                    <a:lnTo>
                      <a:pt x="97" y="194"/>
                    </a:lnTo>
                    <a:close/>
                    <a:moveTo>
                      <a:pt x="10" y="275"/>
                    </a:moveTo>
                    <a:cubicBezTo>
                      <a:pt x="97" y="309"/>
                      <a:pt x="97" y="309"/>
                      <a:pt x="97" y="309"/>
                    </a:cubicBezTo>
                    <a:cubicBezTo>
                      <a:pt x="97" y="347"/>
                      <a:pt x="97" y="347"/>
                      <a:pt x="97" y="347"/>
                    </a:cubicBezTo>
                    <a:cubicBezTo>
                      <a:pt x="0" y="310"/>
                      <a:pt x="0" y="310"/>
                      <a:pt x="0" y="310"/>
                    </a:cubicBezTo>
                    <a:cubicBezTo>
                      <a:pt x="0" y="310"/>
                      <a:pt x="0" y="310"/>
                      <a:pt x="0" y="310"/>
                    </a:cubicBezTo>
                    <a:lnTo>
                      <a:pt x="10" y="275"/>
                    </a:lnTo>
                    <a:close/>
                  </a:path>
                </a:pathLst>
              </a:custGeom>
              <a:solidFill>
                <a:srgbClr val="5D9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86" name="Freeform 12"/>
              <p:cNvSpPr>
                <a:spLocks noEditPoints="1"/>
              </p:cNvSpPr>
              <p:nvPr/>
            </p:nvSpPr>
            <p:spPr bwMode="auto">
              <a:xfrm>
                <a:off x="0" y="63500"/>
                <a:ext cx="187325" cy="601663"/>
              </a:xfrm>
              <a:custGeom>
                <a:avLst/>
                <a:gdLst>
                  <a:gd name="T0" fmla="*/ 2147483647 w 108"/>
                  <a:gd name="T1" fmla="*/ 2147483647 h 348"/>
                  <a:gd name="T2" fmla="*/ 2147483647 w 108"/>
                  <a:gd name="T3" fmla="*/ 2147483647 h 348"/>
                  <a:gd name="T4" fmla="*/ 2147483647 w 108"/>
                  <a:gd name="T5" fmla="*/ 2147483647 h 348"/>
                  <a:gd name="T6" fmla="*/ 2147483647 w 108"/>
                  <a:gd name="T7" fmla="*/ 0 h 348"/>
                  <a:gd name="T8" fmla="*/ 2147483647 w 108"/>
                  <a:gd name="T9" fmla="*/ 2147483647 h 348"/>
                  <a:gd name="T10" fmla="*/ 2147483647 w 108"/>
                  <a:gd name="T11" fmla="*/ 2147483647 h 348"/>
                  <a:gd name="T12" fmla="*/ 2147483647 w 108"/>
                  <a:gd name="T13" fmla="*/ 2147483647 h 348"/>
                  <a:gd name="T14" fmla="*/ 2147483647 w 108"/>
                  <a:gd name="T15" fmla="*/ 2147483647 h 348"/>
                  <a:gd name="T16" fmla="*/ 2147483647 w 108"/>
                  <a:gd name="T17" fmla="*/ 2147483647 h 348"/>
                  <a:gd name="T18" fmla="*/ 2147483647 w 108"/>
                  <a:gd name="T19" fmla="*/ 2147483647 h 348"/>
                  <a:gd name="T20" fmla="*/ 2147483647 w 108"/>
                  <a:gd name="T21" fmla="*/ 2147483647 h 348"/>
                  <a:gd name="T22" fmla="*/ 2147483647 w 108"/>
                  <a:gd name="T23" fmla="*/ 2147483647 h 348"/>
                  <a:gd name="T24" fmla="*/ 2147483647 w 108"/>
                  <a:gd name="T25" fmla="*/ 2147483647 h 348"/>
                  <a:gd name="T26" fmla="*/ 2147483647 w 108"/>
                  <a:gd name="T27" fmla="*/ 2147483647 h 348"/>
                  <a:gd name="T28" fmla="*/ 2147483647 w 108"/>
                  <a:gd name="T29" fmla="*/ 2147483647 h 348"/>
                  <a:gd name="T30" fmla="*/ 2147483647 w 108"/>
                  <a:gd name="T31" fmla="*/ 2147483647 h 348"/>
                  <a:gd name="T32" fmla="*/ 2147483647 w 108"/>
                  <a:gd name="T33" fmla="*/ 2147483647 h 348"/>
                  <a:gd name="T34" fmla="*/ 2147483647 w 108"/>
                  <a:gd name="T35" fmla="*/ 2147483647 h 348"/>
                  <a:gd name="T36" fmla="*/ 2147483647 w 108"/>
                  <a:gd name="T37" fmla="*/ 2147483647 h 348"/>
                  <a:gd name="T38" fmla="*/ 2147483647 w 108"/>
                  <a:gd name="T39" fmla="*/ 2147483647 h 348"/>
                  <a:gd name="T40" fmla="*/ 2147483647 w 108"/>
                  <a:gd name="T41" fmla="*/ 2147483647 h 348"/>
                  <a:gd name="T42" fmla="*/ 2147483647 w 108"/>
                  <a:gd name="T43" fmla="*/ 2147483647 h 348"/>
                  <a:gd name="T44" fmla="*/ 2147483647 w 108"/>
                  <a:gd name="T45" fmla="*/ 2147483647 h 348"/>
                  <a:gd name="T46" fmla="*/ 2147483647 w 108"/>
                  <a:gd name="T47" fmla="*/ 2147483647 h 348"/>
                  <a:gd name="T48" fmla="*/ 2147483647 w 108"/>
                  <a:gd name="T49" fmla="*/ 2147483647 h 348"/>
                  <a:gd name="T50" fmla="*/ 0 w 108"/>
                  <a:gd name="T51" fmla="*/ 2147483647 h 348"/>
                  <a:gd name="T52" fmla="*/ 2147483647 w 108"/>
                  <a:gd name="T53" fmla="*/ 2147483647 h 34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08"/>
                  <a:gd name="T82" fmla="*/ 0 h 348"/>
                  <a:gd name="T83" fmla="*/ 108 w 108"/>
                  <a:gd name="T84" fmla="*/ 348 h 34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08" h="348">
                    <a:moveTo>
                      <a:pt x="108" y="4"/>
                    </a:moveTo>
                    <a:cubicBezTo>
                      <a:pt x="108" y="42"/>
                      <a:pt x="108" y="42"/>
                      <a:pt x="108" y="42"/>
                    </a:cubicBezTo>
                    <a:cubicBezTo>
                      <a:pt x="86" y="34"/>
                      <a:pt x="86" y="34"/>
                      <a:pt x="86" y="34"/>
                    </a:cubicBezTo>
                    <a:cubicBezTo>
                      <a:pt x="97" y="0"/>
                      <a:pt x="97" y="0"/>
                      <a:pt x="97" y="0"/>
                    </a:cubicBezTo>
                    <a:lnTo>
                      <a:pt x="108" y="4"/>
                    </a:lnTo>
                    <a:close/>
                    <a:moveTo>
                      <a:pt x="108" y="81"/>
                    </a:moveTo>
                    <a:cubicBezTo>
                      <a:pt x="108" y="119"/>
                      <a:pt x="108" y="119"/>
                      <a:pt x="108" y="119"/>
                    </a:cubicBezTo>
                    <a:cubicBezTo>
                      <a:pt x="65" y="102"/>
                      <a:pt x="65" y="102"/>
                      <a:pt x="65" y="102"/>
                    </a:cubicBezTo>
                    <a:cubicBezTo>
                      <a:pt x="76" y="68"/>
                      <a:pt x="76" y="68"/>
                      <a:pt x="76" y="68"/>
                    </a:cubicBezTo>
                    <a:lnTo>
                      <a:pt x="108" y="81"/>
                    </a:lnTo>
                    <a:close/>
                    <a:moveTo>
                      <a:pt x="54" y="136"/>
                    </a:moveTo>
                    <a:cubicBezTo>
                      <a:pt x="108" y="157"/>
                      <a:pt x="108" y="157"/>
                      <a:pt x="108" y="157"/>
                    </a:cubicBezTo>
                    <a:cubicBezTo>
                      <a:pt x="108" y="195"/>
                      <a:pt x="108" y="195"/>
                      <a:pt x="108" y="195"/>
                    </a:cubicBezTo>
                    <a:cubicBezTo>
                      <a:pt x="43" y="170"/>
                      <a:pt x="43" y="170"/>
                      <a:pt x="43" y="170"/>
                    </a:cubicBezTo>
                    <a:cubicBezTo>
                      <a:pt x="46" y="162"/>
                      <a:pt x="48" y="153"/>
                      <a:pt x="51" y="145"/>
                    </a:cubicBezTo>
                    <a:lnTo>
                      <a:pt x="54" y="136"/>
                    </a:lnTo>
                    <a:close/>
                    <a:moveTo>
                      <a:pt x="32" y="204"/>
                    </a:moveTo>
                    <a:cubicBezTo>
                      <a:pt x="108" y="234"/>
                      <a:pt x="108" y="234"/>
                      <a:pt x="108" y="234"/>
                    </a:cubicBezTo>
                    <a:cubicBezTo>
                      <a:pt x="108" y="272"/>
                      <a:pt x="108" y="272"/>
                      <a:pt x="108" y="272"/>
                    </a:cubicBezTo>
                    <a:cubicBezTo>
                      <a:pt x="21" y="238"/>
                      <a:pt x="21" y="238"/>
                      <a:pt x="21" y="238"/>
                    </a:cubicBezTo>
                    <a:lnTo>
                      <a:pt x="32" y="204"/>
                    </a:lnTo>
                    <a:close/>
                    <a:moveTo>
                      <a:pt x="11" y="273"/>
                    </a:moveTo>
                    <a:cubicBezTo>
                      <a:pt x="11" y="273"/>
                      <a:pt x="11" y="273"/>
                      <a:pt x="11" y="273"/>
                    </a:cubicBezTo>
                    <a:cubicBezTo>
                      <a:pt x="108" y="310"/>
                      <a:pt x="108" y="310"/>
                      <a:pt x="108" y="310"/>
                    </a:cubicBezTo>
                    <a:cubicBezTo>
                      <a:pt x="108" y="348"/>
                      <a:pt x="108" y="348"/>
                      <a:pt x="108" y="348"/>
                    </a:cubicBezTo>
                    <a:cubicBezTo>
                      <a:pt x="0" y="307"/>
                      <a:pt x="0" y="307"/>
                      <a:pt x="0" y="307"/>
                    </a:cubicBezTo>
                    <a:lnTo>
                      <a:pt x="11" y="273"/>
                    </a:lnTo>
                    <a:close/>
                  </a:path>
                </a:pathLst>
              </a:custGeom>
              <a:solidFill>
                <a:srgbClr val="578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2074" name="组合 146"/>
            <p:cNvGrpSpPr/>
            <p:nvPr/>
          </p:nvGrpSpPr>
          <p:grpSpPr bwMode="auto">
            <a:xfrm>
              <a:off x="10040902" y="2008990"/>
              <a:ext cx="785666" cy="695765"/>
              <a:chOff x="0" y="0"/>
              <a:chExt cx="1052270" cy="931862"/>
            </a:xfrm>
          </p:grpSpPr>
          <p:sp>
            <p:nvSpPr>
              <p:cNvPr id="2080" name="等腰三角形 3"/>
              <p:cNvSpPr/>
              <p:nvPr/>
            </p:nvSpPr>
            <p:spPr bwMode="auto">
              <a:xfrm>
                <a:off x="257075" y="823394"/>
                <a:ext cx="795183" cy="106295"/>
              </a:xfrm>
              <a:custGeom>
                <a:avLst/>
                <a:gdLst>
                  <a:gd name="T0" fmla="*/ 0 w 571182"/>
                  <a:gd name="T1" fmla="*/ 118216 h 104892"/>
                  <a:gd name="T2" fmla="*/ 3815094 w 571182"/>
                  <a:gd name="T3" fmla="*/ 0 h 104892"/>
                  <a:gd name="T4" fmla="*/ 11220367 w 571182"/>
                  <a:gd name="T5" fmla="*/ 104797 h 104892"/>
                  <a:gd name="T6" fmla="*/ 0 w 571182"/>
                  <a:gd name="T7" fmla="*/ 118216 h 1048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71182"/>
                  <a:gd name="T13" fmla="*/ 0 h 104892"/>
                  <a:gd name="T14" fmla="*/ 571182 w 571182"/>
                  <a:gd name="T15" fmla="*/ 104892 h 1048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71182" h="104892">
                    <a:moveTo>
                      <a:pt x="0" y="104892"/>
                    </a:moveTo>
                    <a:lnTo>
                      <a:pt x="194210" y="0"/>
                    </a:lnTo>
                    <a:lnTo>
                      <a:pt x="571182" y="92986"/>
                    </a:lnTo>
                    <a:lnTo>
                      <a:pt x="0" y="104892"/>
                    </a:lnTo>
                    <a:close/>
                  </a:path>
                </a:pathLst>
              </a:custGeom>
              <a:solidFill>
                <a:schemeClr val="tx1">
                  <a:alpha val="3294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grpSp>
            <p:nvGrpSpPr>
              <p:cNvPr id="2081" name="组合 142"/>
              <p:cNvGrpSpPr/>
              <p:nvPr/>
            </p:nvGrpSpPr>
            <p:grpSpPr bwMode="auto">
              <a:xfrm>
                <a:off x="0" y="0"/>
                <a:ext cx="525463" cy="931862"/>
                <a:chOff x="0" y="0"/>
                <a:chExt cx="525463" cy="931862"/>
              </a:xfrm>
            </p:grpSpPr>
            <p:sp>
              <p:nvSpPr>
                <p:cNvPr id="2082" name="Freeform 5"/>
                <p:cNvSpPr/>
                <p:nvPr/>
              </p:nvSpPr>
              <p:spPr bwMode="auto">
                <a:xfrm>
                  <a:off x="261938" y="0"/>
                  <a:ext cx="263525" cy="931862"/>
                </a:xfrm>
                <a:custGeom>
                  <a:avLst/>
                  <a:gdLst>
                    <a:gd name="T0" fmla="*/ 0 w 166"/>
                    <a:gd name="T1" fmla="*/ 2147483647 h 587"/>
                    <a:gd name="T2" fmla="*/ 0 w 166"/>
                    <a:gd name="T3" fmla="*/ 0 h 587"/>
                    <a:gd name="T4" fmla="*/ 2147483647 w 166"/>
                    <a:gd name="T5" fmla="*/ 2147483647 h 587"/>
                    <a:gd name="T6" fmla="*/ 2147483647 w 166"/>
                    <a:gd name="T7" fmla="*/ 2147483647 h 587"/>
                    <a:gd name="T8" fmla="*/ 2147483647 w 166"/>
                    <a:gd name="T9" fmla="*/ 2147483647 h 587"/>
                    <a:gd name="T10" fmla="*/ 0 w 166"/>
                    <a:gd name="T11" fmla="*/ 2147483647 h 58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6"/>
                    <a:gd name="T19" fmla="*/ 0 h 587"/>
                    <a:gd name="T20" fmla="*/ 166 w 166"/>
                    <a:gd name="T21" fmla="*/ 587 h 58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6" h="587">
                      <a:moveTo>
                        <a:pt x="0" y="587"/>
                      </a:moveTo>
                      <a:lnTo>
                        <a:pt x="0" y="0"/>
                      </a:lnTo>
                      <a:lnTo>
                        <a:pt x="62" y="198"/>
                      </a:lnTo>
                      <a:lnTo>
                        <a:pt x="63" y="198"/>
                      </a:lnTo>
                      <a:lnTo>
                        <a:pt x="166" y="524"/>
                      </a:lnTo>
                      <a:lnTo>
                        <a:pt x="0" y="587"/>
                      </a:lnTo>
                      <a:close/>
                    </a:path>
                  </a:pathLst>
                </a:custGeom>
                <a:solidFill>
                  <a:srgbClr val="FACE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083" name="Freeform 6"/>
                <p:cNvSpPr/>
                <p:nvPr/>
              </p:nvSpPr>
              <p:spPr bwMode="auto">
                <a:xfrm>
                  <a:off x="0" y="0"/>
                  <a:ext cx="261938" cy="931862"/>
                </a:xfrm>
                <a:custGeom>
                  <a:avLst/>
                  <a:gdLst>
                    <a:gd name="T0" fmla="*/ 2147483647 w 165"/>
                    <a:gd name="T1" fmla="*/ 0 h 587"/>
                    <a:gd name="T2" fmla="*/ 2147483647 w 165"/>
                    <a:gd name="T3" fmla="*/ 2147483647 h 587"/>
                    <a:gd name="T4" fmla="*/ 0 w 165"/>
                    <a:gd name="T5" fmla="*/ 2147483647 h 587"/>
                    <a:gd name="T6" fmla="*/ 2147483647 w 165"/>
                    <a:gd name="T7" fmla="*/ 0 h 58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5"/>
                    <a:gd name="T13" fmla="*/ 0 h 587"/>
                    <a:gd name="T14" fmla="*/ 165 w 165"/>
                    <a:gd name="T15" fmla="*/ 587 h 58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5" h="587">
                      <a:moveTo>
                        <a:pt x="165" y="0"/>
                      </a:moveTo>
                      <a:lnTo>
                        <a:pt x="165" y="587"/>
                      </a:lnTo>
                      <a:lnTo>
                        <a:pt x="0" y="524"/>
                      </a:lnTo>
                      <a:lnTo>
                        <a:pt x="165" y="0"/>
                      </a:lnTo>
                      <a:close/>
                    </a:path>
                  </a:pathLst>
                </a:custGeom>
                <a:solidFill>
                  <a:srgbClr val="D99F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</p:grpSp>
        <p:grpSp>
          <p:nvGrpSpPr>
            <p:cNvPr id="2075" name="组合 153"/>
            <p:cNvGrpSpPr/>
            <p:nvPr/>
          </p:nvGrpSpPr>
          <p:grpSpPr bwMode="auto">
            <a:xfrm>
              <a:off x="10403537" y="2123000"/>
              <a:ext cx="548432" cy="503635"/>
              <a:chOff x="0" y="0"/>
              <a:chExt cx="1148384" cy="1054581"/>
            </a:xfrm>
          </p:grpSpPr>
          <p:sp>
            <p:nvSpPr>
              <p:cNvPr id="2076" name="Freeform 28"/>
              <p:cNvSpPr>
                <a:spLocks noEditPoints="1"/>
              </p:cNvSpPr>
              <p:nvPr/>
            </p:nvSpPr>
            <p:spPr bwMode="auto">
              <a:xfrm>
                <a:off x="15699" y="0"/>
                <a:ext cx="279439" cy="1002629"/>
              </a:xfrm>
              <a:custGeom>
                <a:avLst/>
                <a:gdLst>
                  <a:gd name="T0" fmla="*/ 2147483647 w 267"/>
                  <a:gd name="T1" fmla="*/ 2147483647 h 958"/>
                  <a:gd name="T2" fmla="*/ 2147483647 w 267"/>
                  <a:gd name="T3" fmla="*/ 2147483647 h 958"/>
                  <a:gd name="T4" fmla="*/ 2147483647 w 267"/>
                  <a:gd name="T5" fmla="*/ 2147483647 h 958"/>
                  <a:gd name="T6" fmla="*/ 2147483647 w 267"/>
                  <a:gd name="T7" fmla="*/ 2147483647 h 958"/>
                  <a:gd name="T8" fmla="*/ 2147483647 w 267"/>
                  <a:gd name="T9" fmla="*/ 2147483647 h 958"/>
                  <a:gd name="T10" fmla="*/ 2147483647 w 267"/>
                  <a:gd name="T11" fmla="*/ 2147483647 h 958"/>
                  <a:gd name="T12" fmla="*/ 2147483647 w 267"/>
                  <a:gd name="T13" fmla="*/ 2147483647 h 958"/>
                  <a:gd name="T14" fmla="*/ 2147483647 w 267"/>
                  <a:gd name="T15" fmla="*/ 2147483647 h 958"/>
                  <a:gd name="T16" fmla="*/ 2147483647 w 267"/>
                  <a:gd name="T17" fmla="*/ 2147483647 h 958"/>
                  <a:gd name="T18" fmla="*/ 2147483647 w 267"/>
                  <a:gd name="T19" fmla="*/ 2147483647 h 958"/>
                  <a:gd name="T20" fmla="*/ 2147483647 w 267"/>
                  <a:gd name="T21" fmla="*/ 2147483647 h 958"/>
                  <a:gd name="T22" fmla="*/ 2147483647 w 267"/>
                  <a:gd name="T23" fmla="*/ 2147483647 h 958"/>
                  <a:gd name="T24" fmla="*/ 2147483647 w 267"/>
                  <a:gd name="T25" fmla="*/ 2147483647 h 958"/>
                  <a:gd name="T26" fmla="*/ 2147483647 w 267"/>
                  <a:gd name="T27" fmla="*/ 2147483647 h 958"/>
                  <a:gd name="T28" fmla="*/ 2147483647 w 267"/>
                  <a:gd name="T29" fmla="*/ 2147483647 h 958"/>
                  <a:gd name="T30" fmla="*/ 2147483647 w 267"/>
                  <a:gd name="T31" fmla="*/ 2147483647 h 958"/>
                  <a:gd name="T32" fmla="*/ 2147483647 w 267"/>
                  <a:gd name="T33" fmla="*/ 2147483647 h 958"/>
                  <a:gd name="T34" fmla="*/ 2147483647 w 267"/>
                  <a:gd name="T35" fmla="*/ 2147483647 h 958"/>
                  <a:gd name="T36" fmla="*/ 2147483647 w 267"/>
                  <a:gd name="T37" fmla="*/ 2147483647 h 958"/>
                  <a:gd name="T38" fmla="*/ 2147483647 w 267"/>
                  <a:gd name="T39" fmla="*/ 2147483647 h 958"/>
                  <a:gd name="T40" fmla="*/ 2147483647 w 267"/>
                  <a:gd name="T41" fmla="*/ 2147483647 h 958"/>
                  <a:gd name="T42" fmla="*/ 2147483647 w 267"/>
                  <a:gd name="T43" fmla="*/ 2147483647 h 958"/>
                  <a:gd name="T44" fmla="*/ 2147483647 w 267"/>
                  <a:gd name="T45" fmla="*/ 2147483647 h 958"/>
                  <a:gd name="T46" fmla="*/ 2147483647 w 267"/>
                  <a:gd name="T47" fmla="*/ 2147483647 h 958"/>
                  <a:gd name="T48" fmla="*/ 2147483647 w 267"/>
                  <a:gd name="T49" fmla="*/ 2147483647 h 958"/>
                  <a:gd name="T50" fmla="*/ 2147483647 w 267"/>
                  <a:gd name="T51" fmla="*/ 0 h 958"/>
                  <a:gd name="T52" fmla="*/ 2147483647 w 267"/>
                  <a:gd name="T53" fmla="*/ 2147483647 h 958"/>
                  <a:gd name="T54" fmla="*/ 2147483647 w 267"/>
                  <a:gd name="T55" fmla="*/ 2147483647 h 958"/>
                  <a:gd name="T56" fmla="*/ 2147483647 w 267"/>
                  <a:gd name="T57" fmla="*/ 0 h 958"/>
                  <a:gd name="T58" fmla="*/ 2147483647 w 267"/>
                  <a:gd name="T59" fmla="*/ 2147483647 h 958"/>
                  <a:gd name="T60" fmla="*/ 2147483647 w 267"/>
                  <a:gd name="T61" fmla="*/ 2147483647 h 958"/>
                  <a:gd name="T62" fmla="*/ 2147483647 w 267"/>
                  <a:gd name="T63" fmla="*/ 2147483647 h 958"/>
                  <a:gd name="T64" fmla="*/ 2147483647 w 267"/>
                  <a:gd name="T65" fmla="*/ 2147483647 h 958"/>
                  <a:gd name="T66" fmla="*/ 2147483647 w 267"/>
                  <a:gd name="T67" fmla="*/ 2147483647 h 958"/>
                  <a:gd name="T68" fmla="*/ 2147483647 w 267"/>
                  <a:gd name="T69" fmla="*/ 2147483647 h 958"/>
                  <a:gd name="T70" fmla="*/ 2147483647 w 267"/>
                  <a:gd name="T71" fmla="*/ 2147483647 h 958"/>
                  <a:gd name="T72" fmla="*/ 2147483647 w 267"/>
                  <a:gd name="T73" fmla="*/ 2147483647 h 958"/>
                  <a:gd name="T74" fmla="*/ 2147483647 w 267"/>
                  <a:gd name="T75" fmla="*/ 2147483647 h 958"/>
                  <a:gd name="T76" fmla="*/ 2147483647 w 267"/>
                  <a:gd name="T77" fmla="*/ 2147483647 h 958"/>
                  <a:gd name="T78" fmla="*/ 2147483647 w 267"/>
                  <a:gd name="T79" fmla="*/ 2147483647 h 958"/>
                  <a:gd name="T80" fmla="*/ 0 w 267"/>
                  <a:gd name="T81" fmla="*/ 2147483647 h 958"/>
                  <a:gd name="T82" fmla="*/ 2147483647 w 267"/>
                  <a:gd name="T83" fmla="*/ 2147483647 h 958"/>
                  <a:gd name="T84" fmla="*/ 2147483647 w 267"/>
                  <a:gd name="T85" fmla="*/ 2147483647 h 958"/>
                  <a:gd name="T86" fmla="*/ 2147483647 w 267"/>
                  <a:gd name="T87" fmla="*/ 2147483647 h 958"/>
                  <a:gd name="T88" fmla="*/ 2147483647 w 267"/>
                  <a:gd name="T89" fmla="*/ 2147483647 h 958"/>
                  <a:gd name="T90" fmla="*/ 2147483647 w 267"/>
                  <a:gd name="T91" fmla="*/ 2147483647 h 958"/>
                  <a:gd name="T92" fmla="*/ 2147483647 w 267"/>
                  <a:gd name="T93" fmla="*/ 2147483647 h 958"/>
                  <a:gd name="T94" fmla="*/ 2147483647 w 267"/>
                  <a:gd name="T95" fmla="*/ 2147483647 h 958"/>
                  <a:gd name="T96" fmla="*/ 2147483647 w 267"/>
                  <a:gd name="T97" fmla="*/ 2147483647 h 95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67"/>
                  <a:gd name="T148" fmla="*/ 0 h 958"/>
                  <a:gd name="T149" fmla="*/ 267 w 267"/>
                  <a:gd name="T150" fmla="*/ 958 h 95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67" h="958">
                    <a:moveTo>
                      <a:pt x="267" y="740"/>
                    </a:moveTo>
                    <a:lnTo>
                      <a:pt x="267" y="785"/>
                    </a:lnTo>
                    <a:lnTo>
                      <a:pt x="47" y="700"/>
                    </a:lnTo>
                    <a:lnTo>
                      <a:pt x="59" y="662"/>
                    </a:lnTo>
                    <a:lnTo>
                      <a:pt x="267" y="740"/>
                    </a:lnTo>
                    <a:close/>
                    <a:moveTo>
                      <a:pt x="267" y="697"/>
                    </a:moveTo>
                    <a:lnTo>
                      <a:pt x="71" y="621"/>
                    </a:lnTo>
                    <a:lnTo>
                      <a:pt x="85" y="583"/>
                    </a:lnTo>
                    <a:lnTo>
                      <a:pt x="267" y="655"/>
                    </a:lnTo>
                    <a:lnTo>
                      <a:pt x="267" y="697"/>
                    </a:lnTo>
                    <a:close/>
                    <a:moveTo>
                      <a:pt x="97" y="545"/>
                    </a:moveTo>
                    <a:lnTo>
                      <a:pt x="108" y="505"/>
                    </a:lnTo>
                    <a:lnTo>
                      <a:pt x="267" y="567"/>
                    </a:lnTo>
                    <a:lnTo>
                      <a:pt x="267" y="612"/>
                    </a:lnTo>
                    <a:lnTo>
                      <a:pt x="97" y="545"/>
                    </a:lnTo>
                    <a:close/>
                    <a:moveTo>
                      <a:pt x="267" y="524"/>
                    </a:moveTo>
                    <a:lnTo>
                      <a:pt x="120" y="467"/>
                    </a:lnTo>
                    <a:lnTo>
                      <a:pt x="132" y="429"/>
                    </a:lnTo>
                    <a:lnTo>
                      <a:pt x="267" y="481"/>
                    </a:lnTo>
                    <a:lnTo>
                      <a:pt x="267" y="524"/>
                    </a:lnTo>
                    <a:close/>
                    <a:moveTo>
                      <a:pt x="267" y="439"/>
                    </a:moveTo>
                    <a:lnTo>
                      <a:pt x="144" y="391"/>
                    </a:lnTo>
                    <a:lnTo>
                      <a:pt x="156" y="351"/>
                    </a:lnTo>
                    <a:lnTo>
                      <a:pt x="267" y="394"/>
                    </a:lnTo>
                    <a:lnTo>
                      <a:pt x="267" y="439"/>
                    </a:lnTo>
                    <a:close/>
                    <a:moveTo>
                      <a:pt x="267" y="0"/>
                    </a:moveTo>
                    <a:lnTo>
                      <a:pt x="267" y="178"/>
                    </a:lnTo>
                    <a:lnTo>
                      <a:pt x="217" y="159"/>
                    </a:lnTo>
                    <a:lnTo>
                      <a:pt x="267" y="0"/>
                    </a:lnTo>
                    <a:close/>
                    <a:moveTo>
                      <a:pt x="179" y="275"/>
                    </a:moveTo>
                    <a:lnTo>
                      <a:pt x="267" y="308"/>
                    </a:lnTo>
                    <a:lnTo>
                      <a:pt x="267" y="351"/>
                    </a:lnTo>
                    <a:lnTo>
                      <a:pt x="170" y="313"/>
                    </a:lnTo>
                    <a:lnTo>
                      <a:pt x="179" y="275"/>
                    </a:lnTo>
                    <a:close/>
                    <a:moveTo>
                      <a:pt x="267" y="265"/>
                    </a:moveTo>
                    <a:lnTo>
                      <a:pt x="194" y="237"/>
                    </a:lnTo>
                    <a:lnTo>
                      <a:pt x="205" y="197"/>
                    </a:lnTo>
                    <a:lnTo>
                      <a:pt x="267" y="220"/>
                    </a:lnTo>
                    <a:lnTo>
                      <a:pt x="267" y="265"/>
                    </a:lnTo>
                    <a:close/>
                    <a:moveTo>
                      <a:pt x="267" y="958"/>
                    </a:moveTo>
                    <a:lnTo>
                      <a:pt x="0" y="854"/>
                    </a:lnTo>
                    <a:lnTo>
                      <a:pt x="11" y="816"/>
                    </a:lnTo>
                    <a:lnTo>
                      <a:pt x="267" y="913"/>
                    </a:lnTo>
                    <a:lnTo>
                      <a:pt x="267" y="958"/>
                    </a:lnTo>
                    <a:close/>
                    <a:moveTo>
                      <a:pt x="35" y="738"/>
                    </a:moveTo>
                    <a:lnTo>
                      <a:pt x="267" y="828"/>
                    </a:lnTo>
                    <a:lnTo>
                      <a:pt x="267" y="870"/>
                    </a:lnTo>
                    <a:lnTo>
                      <a:pt x="23" y="778"/>
                    </a:lnTo>
                    <a:lnTo>
                      <a:pt x="35" y="738"/>
                    </a:lnTo>
                    <a:close/>
                  </a:path>
                </a:pathLst>
              </a:custGeom>
              <a:solidFill>
                <a:srgbClr val="5D9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77" name="Freeform 29"/>
              <p:cNvSpPr>
                <a:spLocks noEditPoints="1"/>
              </p:cNvSpPr>
              <p:nvPr/>
            </p:nvSpPr>
            <p:spPr bwMode="auto">
              <a:xfrm>
                <a:off x="0" y="166407"/>
                <a:ext cx="295137" cy="881225"/>
              </a:xfrm>
              <a:custGeom>
                <a:avLst/>
                <a:gdLst>
                  <a:gd name="T0" fmla="*/ 2147483647 w 282"/>
                  <a:gd name="T1" fmla="*/ 2147483647 h 842"/>
                  <a:gd name="T2" fmla="*/ 2147483647 w 282"/>
                  <a:gd name="T3" fmla="*/ 2147483647 h 842"/>
                  <a:gd name="T4" fmla="*/ 2147483647 w 282"/>
                  <a:gd name="T5" fmla="*/ 2147483647 h 842"/>
                  <a:gd name="T6" fmla="*/ 2147483647 w 282"/>
                  <a:gd name="T7" fmla="*/ 2147483647 h 842"/>
                  <a:gd name="T8" fmla="*/ 2147483647 w 282"/>
                  <a:gd name="T9" fmla="*/ 2147483647 h 842"/>
                  <a:gd name="T10" fmla="*/ 2147483647 w 282"/>
                  <a:gd name="T11" fmla="*/ 2147483647 h 842"/>
                  <a:gd name="T12" fmla="*/ 2147483647 w 282"/>
                  <a:gd name="T13" fmla="*/ 2147483647 h 842"/>
                  <a:gd name="T14" fmla="*/ 2147483647 w 282"/>
                  <a:gd name="T15" fmla="*/ 2147483647 h 842"/>
                  <a:gd name="T16" fmla="*/ 2147483647 w 282"/>
                  <a:gd name="T17" fmla="*/ 2147483647 h 842"/>
                  <a:gd name="T18" fmla="*/ 2147483647 w 282"/>
                  <a:gd name="T19" fmla="*/ 2147483647 h 842"/>
                  <a:gd name="T20" fmla="*/ 2147483647 w 282"/>
                  <a:gd name="T21" fmla="*/ 2147483647 h 842"/>
                  <a:gd name="T22" fmla="*/ 2147483647 w 282"/>
                  <a:gd name="T23" fmla="*/ 2147483647 h 842"/>
                  <a:gd name="T24" fmla="*/ 2147483647 w 282"/>
                  <a:gd name="T25" fmla="*/ 2147483647 h 842"/>
                  <a:gd name="T26" fmla="*/ 2147483647 w 282"/>
                  <a:gd name="T27" fmla="*/ 2147483647 h 842"/>
                  <a:gd name="T28" fmla="*/ 2147483647 w 282"/>
                  <a:gd name="T29" fmla="*/ 2147483647 h 842"/>
                  <a:gd name="T30" fmla="*/ 2147483647 w 282"/>
                  <a:gd name="T31" fmla="*/ 2147483647 h 842"/>
                  <a:gd name="T32" fmla="*/ 2147483647 w 282"/>
                  <a:gd name="T33" fmla="*/ 2147483647 h 842"/>
                  <a:gd name="T34" fmla="*/ 2147483647 w 282"/>
                  <a:gd name="T35" fmla="*/ 2147483647 h 842"/>
                  <a:gd name="T36" fmla="*/ 2147483647 w 282"/>
                  <a:gd name="T37" fmla="*/ 2147483647 h 842"/>
                  <a:gd name="T38" fmla="*/ 2147483647 w 282"/>
                  <a:gd name="T39" fmla="*/ 2147483647 h 842"/>
                  <a:gd name="T40" fmla="*/ 2147483647 w 282"/>
                  <a:gd name="T41" fmla="*/ 2147483647 h 842"/>
                  <a:gd name="T42" fmla="*/ 2147483647 w 282"/>
                  <a:gd name="T43" fmla="*/ 2147483647 h 842"/>
                  <a:gd name="T44" fmla="*/ 2147483647 w 282"/>
                  <a:gd name="T45" fmla="*/ 2147483647 h 842"/>
                  <a:gd name="T46" fmla="*/ 2147483647 w 282"/>
                  <a:gd name="T47" fmla="*/ 2147483647 h 842"/>
                  <a:gd name="T48" fmla="*/ 2147483647 w 282"/>
                  <a:gd name="T49" fmla="*/ 2147483647 h 842"/>
                  <a:gd name="T50" fmla="*/ 2147483647 w 282"/>
                  <a:gd name="T51" fmla="*/ 2147483647 h 842"/>
                  <a:gd name="T52" fmla="*/ 2147483647 w 282"/>
                  <a:gd name="T53" fmla="*/ 2147483647 h 842"/>
                  <a:gd name="T54" fmla="*/ 2147483647 w 282"/>
                  <a:gd name="T55" fmla="*/ 2147483647 h 842"/>
                  <a:gd name="T56" fmla="*/ 2147483647 w 282"/>
                  <a:gd name="T57" fmla="*/ 2147483647 h 842"/>
                  <a:gd name="T58" fmla="*/ 2147483647 w 282"/>
                  <a:gd name="T59" fmla="*/ 2147483647 h 842"/>
                  <a:gd name="T60" fmla="*/ 2147483647 w 282"/>
                  <a:gd name="T61" fmla="*/ 0 h 842"/>
                  <a:gd name="T62" fmla="*/ 2147483647 w 282"/>
                  <a:gd name="T63" fmla="*/ 2147483647 h 842"/>
                  <a:gd name="T64" fmla="*/ 2147483647 w 282"/>
                  <a:gd name="T65" fmla="*/ 2147483647 h 842"/>
                  <a:gd name="T66" fmla="*/ 2147483647 w 282"/>
                  <a:gd name="T67" fmla="*/ 2147483647 h 842"/>
                  <a:gd name="T68" fmla="*/ 2147483647 w 282"/>
                  <a:gd name="T69" fmla="*/ 0 h 842"/>
                  <a:gd name="T70" fmla="*/ 2147483647 w 282"/>
                  <a:gd name="T71" fmla="*/ 2147483647 h 842"/>
                  <a:gd name="T72" fmla="*/ 2147483647 w 282"/>
                  <a:gd name="T73" fmla="*/ 2147483647 h 842"/>
                  <a:gd name="T74" fmla="*/ 2147483647 w 282"/>
                  <a:gd name="T75" fmla="*/ 2147483647 h 842"/>
                  <a:gd name="T76" fmla="*/ 0 w 282"/>
                  <a:gd name="T77" fmla="*/ 2147483647 h 842"/>
                  <a:gd name="T78" fmla="*/ 2147483647 w 282"/>
                  <a:gd name="T79" fmla="*/ 2147483647 h 842"/>
                  <a:gd name="T80" fmla="*/ 2147483647 w 282"/>
                  <a:gd name="T81" fmla="*/ 2147483647 h 842"/>
                  <a:gd name="T82" fmla="*/ 2147483647 w 282"/>
                  <a:gd name="T83" fmla="*/ 2147483647 h 842"/>
                  <a:gd name="T84" fmla="*/ 2147483647 w 282"/>
                  <a:gd name="T85" fmla="*/ 2147483647 h 842"/>
                  <a:gd name="T86" fmla="*/ 2147483647 w 282"/>
                  <a:gd name="T87" fmla="*/ 2147483647 h 842"/>
                  <a:gd name="T88" fmla="*/ 2147483647 w 282"/>
                  <a:gd name="T89" fmla="*/ 2147483647 h 842"/>
                  <a:gd name="T90" fmla="*/ 2147483647 w 282"/>
                  <a:gd name="T91" fmla="*/ 2147483647 h 842"/>
                  <a:gd name="T92" fmla="*/ 2147483647 w 282"/>
                  <a:gd name="T93" fmla="*/ 2147483647 h 842"/>
                  <a:gd name="T94" fmla="*/ 2147483647 w 282"/>
                  <a:gd name="T95" fmla="*/ 2147483647 h 842"/>
                  <a:gd name="T96" fmla="*/ 2147483647 w 282"/>
                  <a:gd name="T97" fmla="*/ 2147483647 h 842"/>
                  <a:gd name="T98" fmla="*/ 2147483647 w 282"/>
                  <a:gd name="T99" fmla="*/ 2147483647 h 8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82"/>
                  <a:gd name="T151" fmla="*/ 0 h 842"/>
                  <a:gd name="T152" fmla="*/ 282 w 282"/>
                  <a:gd name="T153" fmla="*/ 842 h 8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82" h="842">
                    <a:moveTo>
                      <a:pt x="282" y="581"/>
                    </a:moveTo>
                    <a:lnTo>
                      <a:pt x="74" y="503"/>
                    </a:lnTo>
                    <a:lnTo>
                      <a:pt x="86" y="462"/>
                    </a:lnTo>
                    <a:lnTo>
                      <a:pt x="282" y="538"/>
                    </a:lnTo>
                    <a:lnTo>
                      <a:pt x="282" y="581"/>
                    </a:lnTo>
                    <a:close/>
                    <a:moveTo>
                      <a:pt x="282" y="365"/>
                    </a:moveTo>
                    <a:lnTo>
                      <a:pt x="282" y="408"/>
                    </a:lnTo>
                    <a:lnTo>
                      <a:pt x="123" y="346"/>
                    </a:lnTo>
                    <a:lnTo>
                      <a:pt x="135" y="308"/>
                    </a:lnTo>
                    <a:lnTo>
                      <a:pt x="282" y="365"/>
                    </a:lnTo>
                    <a:close/>
                    <a:moveTo>
                      <a:pt x="112" y="386"/>
                    </a:moveTo>
                    <a:lnTo>
                      <a:pt x="282" y="453"/>
                    </a:lnTo>
                    <a:lnTo>
                      <a:pt x="282" y="496"/>
                    </a:lnTo>
                    <a:lnTo>
                      <a:pt x="100" y="424"/>
                    </a:lnTo>
                    <a:lnTo>
                      <a:pt x="112" y="386"/>
                    </a:lnTo>
                    <a:close/>
                    <a:moveTo>
                      <a:pt x="159" y="232"/>
                    </a:moveTo>
                    <a:lnTo>
                      <a:pt x="282" y="280"/>
                    </a:lnTo>
                    <a:lnTo>
                      <a:pt x="282" y="322"/>
                    </a:lnTo>
                    <a:lnTo>
                      <a:pt x="147" y="270"/>
                    </a:lnTo>
                    <a:lnTo>
                      <a:pt x="159" y="232"/>
                    </a:lnTo>
                    <a:close/>
                    <a:moveTo>
                      <a:pt x="185" y="154"/>
                    </a:moveTo>
                    <a:lnTo>
                      <a:pt x="282" y="192"/>
                    </a:lnTo>
                    <a:lnTo>
                      <a:pt x="282" y="235"/>
                    </a:lnTo>
                    <a:lnTo>
                      <a:pt x="171" y="192"/>
                    </a:lnTo>
                    <a:lnTo>
                      <a:pt x="185" y="154"/>
                    </a:lnTo>
                    <a:close/>
                    <a:moveTo>
                      <a:pt x="194" y="116"/>
                    </a:moveTo>
                    <a:lnTo>
                      <a:pt x="209" y="78"/>
                    </a:lnTo>
                    <a:lnTo>
                      <a:pt x="282" y="106"/>
                    </a:lnTo>
                    <a:lnTo>
                      <a:pt x="282" y="149"/>
                    </a:lnTo>
                    <a:lnTo>
                      <a:pt x="194" y="116"/>
                    </a:lnTo>
                    <a:close/>
                    <a:moveTo>
                      <a:pt x="232" y="0"/>
                    </a:moveTo>
                    <a:lnTo>
                      <a:pt x="282" y="19"/>
                    </a:lnTo>
                    <a:lnTo>
                      <a:pt x="282" y="61"/>
                    </a:lnTo>
                    <a:lnTo>
                      <a:pt x="220" y="38"/>
                    </a:lnTo>
                    <a:lnTo>
                      <a:pt x="232" y="0"/>
                    </a:lnTo>
                    <a:close/>
                    <a:moveTo>
                      <a:pt x="15" y="695"/>
                    </a:moveTo>
                    <a:lnTo>
                      <a:pt x="282" y="799"/>
                    </a:lnTo>
                    <a:lnTo>
                      <a:pt x="282" y="842"/>
                    </a:lnTo>
                    <a:lnTo>
                      <a:pt x="0" y="733"/>
                    </a:lnTo>
                    <a:lnTo>
                      <a:pt x="15" y="695"/>
                    </a:lnTo>
                    <a:close/>
                    <a:moveTo>
                      <a:pt x="282" y="754"/>
                    </a:moveTo>
                    <a:lnTo>
                      <a:pt x="26" y="657"/>
                    </a:lnTo>
                    <a:lnTo>
                      <a:pt x="38" y="619"/>
                    </a:lnTo>
                    <a:lnTo>
                      <a:pt x="282" y="711"/>
                    </a:lnTo>
                    <a:lnTo>
                      <a:pt x="282" y="754"/>
                    </a:lnTo>
                    <a:close/>
                    <a:moveTo>
                      <a:pt x="282" y="669"/>
                    </a:moveTo>
                    <a:lnTo>
                      <a:pt x="50" y="579"/>
                    </a:lnTo>
                    <a:lnTo>
                      <a:pt x="62" y="541"/>
                    </a:lnTo>
                    <a:lnTo>
                      <a:pt x="282" y="626"/>
                    </a:lnTo>
                    <a:lnTo>
                      <a:pt x="282" y="669"/>
                    </a:lnTo>
                    <a:close/>
                  </a:path>
                </a:pathLst>
              </a:custGeom>
              <a:solidFill>
                <a:srgbClr val="578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78" name="Freeform 30"/>
              <p:cNvSpPr/>
              <p:nvPr/>
            </p:nvSpPr>
            <p:spPr bwMode="auto">
              <a:xfrm>
                <a:off x="295137" y="0"/>
                <a:ext cx="294091" cy="1047633"/>
              </a:xfrm>
              <a:custGeom>
                <a:avLst/>
                <a:gdLst>
                  <a:gd name="T0" fmla="*/ 0 w 281"/>
                  <a:gd name="T1" fmla="*/ 0 h 1001"/>
                  <a:gd name="T2" fmla="*/ 2147483647 w 281"/>
                  <a:gd name="T3" fmla="*/ 2147483647 h 1001"/>
                  <a:gd name="T4" fmla="*/ 2147483647 w 281"/>
                  <a:gd name="T5" fmla="*/ 2147483647 h 1001"/>
                  <a:gd name="T6" fmla="*/ 0 w 281"/>
                  <a:gd name="T7" fmla="*/ 2147483647 h 1001"/>
                  <a:gd name="T8" fmla="*/ 0 w 281"/>
                  <a:gd name="T9" fmla="*/ 2147483647 h 1001"/>
                  <a:gd name="T10" fmla="*/ 0 w 281"/>
                  <a:gd name="T11" fmla="*/ 2147483647 h 1001"/>
                  <a:gd name="T12" fmla="*/ 0 w 281"/>
                  <a:gd name="T13" fmla="*/ 2147483647 h 1001"/>
                  <a:gd name="T14" fmla="*/ 0 w 281"/>
                  <a:gd name="T15" fmla="*/ 2147483647 h 1001"/>
                  <a:gd name="T16" fmla="*/ 0 w 281"/>
                  <a:gd name="T17" fmla="*/ 2147483647 h 1001"/>
                  <a:gd name="T18" fmla="*/ 0 w 281"/>
                  <a:gd name="T19" fmla="*/ 2147483647 h 1001"/>
                  <a:gd name="T20" fmla="*/ 0 w 281"/>
                  <a:gd name="T21" fmla="*/ 2147483647 h 1001"/>
                  <a:gd name="T22" fmla="*/ 0 w 281"/>
                  <a:gd name="T23" fmla="*/ 2147483647 h 1001"/>
                  <a:gd name="T24" fmla="*/ 0 w 281"/>
                  <a:gd name="T25" fmla="*/ 2147483647 h 1001"/>
                  <a:gd name="T26" fmla="*/ 0 w 281"/>
                  <a:gd name="T27" fmla="*/ 2147483647 h 1001"/>
                  <a:gd name="T28" fmla="*/ 0 w 281"/>
                  <a:gd name="T29" fmla="*/ 2147483647 h 1001"/>
                  <a:gd name="T30" fmla="*/ 0 w 281"/>
                  <a:gd name="T31" fmla="*/ 2147483647 h 1001"/>
                  <a:gd name="T32" fmla="*/ 0 w 281"/>
                  <a:gd name="T33" fmla="*/ 2147483647 h 1001"/>
                  <a:gd name="T34" fmla="*/ 0 w 281"/>
                  <a:gd name="T35" fmla="*/ 2147483647 h 1001"/>
                  <a:gd name="T36" fmla="*/ 0 w 281"/>
                  <a:gd name="T37" fmla="*/ 2147483647 h 1001"/>
                  <a:gd name="T38" fmla="*/ 0 w 281"/>
                  <a:gd name="T39" fmla="*/ 2147483647 h 1001"/>
                  <a:gd name="T40" fmla="*/ 0 w 281"/>
                  <a:gd name="T41" fmla="*/ 2147483647 h 1001"/>
                  <a:gd name="T42" fmla="*/ 0 w 281"/>
                  <a:gd name="T43" fmla="*/ 2147483647 h 1001"/>
                  <a:gd name="T44" fmla="*/ 0 w 281"/>
                  <a:gd name="T45" fmla="*/ 2147483647 h 1001"/>
                  <a:gd name="T46" fmla="*/ 0 w 281"/>
                  <a:gd name="T47" fmla="*/ 0 h 100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81"/>
                  <a:gd name="T73" fmla="*/ 0 h 1001"/>
                  <a:gd name="T74" fmla="*/ 281 w 281"/>
                  <a:gd name="T75" fmla="*/ 1001 h 100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81" h="1001">
                    <a:moveTo>
                      <a:pt x="0" y="0"/>
                    </a:moveTo>
                    <a:lnTo>
                      <a:pt x="106" y="337"/>
                    </a:lnTo>
                    <a:lnTo>
                      <a:pt x="281" y="892"/>
                    </a:lnTo>
                    <a:lnTo>
                      <a:pt x="0" y="1001"/>
                    </a:lnTo>
                    <a:lnTo>
                      <a:pt x="0" y="958"/>
                    </a:lnTo>
                    <a:lnTo>
                      <a:pt x="0" y="913"/>
                    </a:lnTo>
                    <a:lnTo>
                      <a:pt x="0" y="870"/>
                    </a:lnTo>
                    <a:lnTo>
                      <a:pt x="0" y="828"/>
                    </a:lnTo>
                    <a:lnTo>
                      <a:pt x="0" y="785"/>
                    </a:lnTo>
                    <a:lnTo>
                      <a:pt x="0" y="740"/>
                    </a:lnTo>
                    <a:lnTo>
                      <a:pt x="0" y="697"/>
                    </a:lnTo>
                    <a:lnTo>
                      <a:pt x="0" y="655"/>
                    </a:lnTo>
                    <a:lnTo>
                      <a:pt x="0" y="612"/>
                    </a:lnTo>
                    <a:lnTo>
                      <a:pt x="0" y="567"/>
                    </a:lnTo>
                    <a:lnTo>
                      <a:pt x="0" y="524"/>
                    </a:lnTo>
                    <a:lnTo>
                      <a:pt x="0" y="481"/>
                    </a:lnTo>
                    <a:lnTo>
                      <a:pt x="0" y="439"/>
                    </a:lnTo>
                    <a:lnTo>
                      <a:pt x="0" y="394"/>
                    </a:lnTo>
                    <a:lnTo>
                      <a:pt x="0" y="351"/>
                    </a:lnTo>
                    <a:lnTo>
                      <a:pt x="0" y="308"/>
                    </a:lnTo>
                    <a:lnTo>
                      <a:pt x="0" y="265"/>
                    </a:lnTo>
                    <a:lnTo>
                      <a:pt x="0" y="220"/>
                    </a:lnTo>
                    <a:lnTo>
                      <a:pt x="0" y="1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3C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79" name="等腰三角形 3"/>
              <p:cNvSpPr/>
              <p:nvPr/>
            </p:nvSpPr>
            <p:spPr bwMode="auto">
              <a:xfrm>
                <a:off x="264181" y="928927"/>
                <a:ext cx="884203" cy="126299"/>
              </a:xfrm>
              <a:custGeom>
                <a:avLst/>
                <a:gdLst>
                  <a:gd name="T0" fmla="*/ 0 w 913468"/>
                  <a:gd name="T1" fmla="*/ 126107 h 126323"/>
                  <a:gd name="T2" fmla="*/ 245643 w 913468"/>
                  <a:gd name="T3" fmla="*/ 0 h 126323"/>
                  <a:gd name="T4" fmla="*/ 681431 w 913468"/>
                  <a:gd name="T5" fmla="*/ 109942 h 126323"/>
                  <a:gd name="T6" fmla="*/ 0 w 913468"/>
                  <a:gd name="T7" fmla="*/ 126107 h 1263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3468"/>
                  <a:gd name="T13" fmla="*/ 0 h 126323"/>
                  <a:gd name="T14" fmla="*/ 913468 w 913468"/>
                  <a:gd name="T15" fmla="*/ 126323 h 1263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3468" h="126323">
                    <a:moveTo>
                      <a:pt x="0" y="126323"/>
                    </a:moveTo>
                    <a:lnTo>
                      <a:pt x="329286" y="0"/>
                    </a:lnTo>
                    <a:lnTo>
                      <a:pt x="913468" y="110131"/>
                    </a:lnTo>
                    <a:lnTo>
                      <a:pt x="0" y="126323"/>
                    </a:lnTo>
                    <a:close/>
                  </a:path>
                </a:pathLst>
              </a:custGeom>
              <a:solidFill>
                <a:schemeClr val="tx1">
                  <a:alpha val="3294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sp>
        <p:nvSpPr>
          <p:cNvPr id="2054" name="文本框 121"/>
          <p:cNvSpPr txBox="1">
            <a:spLocks noChangeArrowheads="1"/>
          </p:cNvSpPr>
          <p:nvPr/>
        </p:nvSpPr>
        <p:spPr bwMode="auto">
          <a:xfrm>
            <a:off x="4306490" y="4418807"/>
            <a:ext cx="4551789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dirty="0">
                <a:solidFill>
                  <a:srgbClr val="0066FF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— 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幼儿园完整儿童活动</a:t>
            </a:r>
            <a:r>
              <a:rPr lang="zh-CN" altLang="en-US" b="1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课程大班（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上</a:t>
            </a:r>
            <a:r>
              <a:rPr lang="zh-CN" altLang="en-US" b="1" dirty="0">
                <a:solidFill>
                  <a:srgbClr val="0066FF"/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</a:p>
          <a:p>
            <a:pPr eaLnBrk="1" hangingPunct="1"/>
            <a:endParaRPr lang="zh-CN" altLang="zh-CN" b="1" dirty="0">
              <a:solidFill>
                <a:srgbClr val="0066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split/>
        <p:sndAc>
          <p:stSnd>
            <p:snd r:embed="rId3" name="camera.wav"/>
          </p:stSnd>
        </p:sndAc>
      </p:transition>
    </mc:Choice>
    <mc:Fallback>
      <p:transition spd="slow">
        <p:split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椭圆 4"/>
          <p:cNvSpPr>
            <a:spLocks noChangeArrowheads="1"/>
          </p:cNvSpPr>
          <p:nvPr/>
        </p:nvSpPr>
        <p:spPr bwMode="auto">
          <a:xfrm>
            <a:off x="1909626" y="1575825"/>
            <a:ext cx="1479947" cy="1479947"/>
          </a:xfrm>
          <a:prstGeom prst="ellipse">
            <a:avLst/>
          </a:prstGeom>
          <a:solidFill>
            <a:srgbClr val="0070C0">
              <a:alpha val="61000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75" name="文本框 20"/>
          <p:cNvSpPr txBox="1">
            <a:spLocks noChangeArrowheads="1"/>
          </p:cNvSpPr>
          <p:nvPr/>
        </p:nvSpPr>
        <p:spPr bwMode="auto">
          <a:xfrm>
            <a:off x="2331244" y="2038800"/>
            <a:ext cx="62992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000" dirty="0" smtClean="0">
                <a:solidFill>
                  <a:srgbClr val="F8CBAD"/>
                </a:solidFill>
                <a:latin typeface="微软雅黑" panose="020B0503020204020204" charset="-122"/>
                <a:ea typeface="微软雅黑" panose="020B0503020204020204" charset="-122"/>
              </a:rPr>
              <a:t>05</a:t>
            </a:r>
            <a:endParaRPr lang="zh-CN" altLang="en-US" sz="3000" dirty="0">
              <a:solidFill>
                <a:srgbClr val="F8CBAD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87" name="文本框 25"/>
          <p:cNvSpPr txBox="1">
            <a:spLocks noChangeArrowheads="1"/>
          </p:cNvSpPr>
          <p:nvPr/>
        </p:nvSpPr>
        <p:spPr bwMode="auto">
          <a:xfrm>
            <a:off x="3935334" y="2223982"/>
            <a:ext cx="3259931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比嘴巴大小</a:t>
            </a:r>
          </a:p>
        </p:txBody>
      </p:sp>
      <p:sp>
        <p:nvSpPr>
          <p:cNvPr id="3077" name="等腰三角形 26"/>
          <p:cNvSpPr>
            <a:spLocks noChangeArrowheads="1"/>
          </p:cNvSpPr>
          <p:nvPr/>
        </p:nvSpPr>
        <p:spPr bwMode="auto">
          <a:xfrm>
            <a:off x="0" y="3985472"/>
            <a:ext cx="2000250" cy="1184672"/>
          </a:xfrm>
          <a:prstGeom prst="triangle">
            <a:avLst>
              <a:gd name="adj" fmla="val 0"/>
            </a:avLst>
          </a:prstGeom>
          <a:solidFill>
            <a:srgbClr val="0070C0">
              <a:alpha val="61000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3078" name="直接连接符 34"/>
          <p:cNvCxnSpPr>
            <a:cxnSpLocks noChangeShapeType="1"/>
          </p:cNvCxnSpPr>
          <p:nvPr/>
        </p:nvCxnSpPr>
        <p:spPr bwMode="auto">
          <a:xfrm>
            <a:off x="6729413" y="300488"/>
            <a:ext cx="2203847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79" name="直接连接符 35"/>
          <p:cNvCxnSpPr>
            <a:cxnSpLocks noChangeShapeType="1"/>
          </p:cNvCxnSpPr>
          <p:nvPr/>
        </p:nvCxnSpPr>
        <p:spPr bwMode="auto">
          <a:xfrm>
            <a:off x="8658225" y="143325"/>
            <a:ext cx="1191" cy="1410891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80" name="直接连接符 39"/>
          <p:cNvCxnSpPr>
            <a:cxnSpLocks noChangeShapeType="1"/>
          </p:cNvCxnSpPr>
          <p:nvPr/>
        </p:nvCxnSpPr>
        <p:spPr bwMode="auto">
          <a:xfrm>
            <a:off x="2077641" y="1064869"/>
            <a:ext cx="4527947" cy="0"/>
          </a:xfrm>
          <a:prstGeom prst="line">
            <a:avLst/>
          </a:prstGeom>
          <a:noFill/>
          <a:ln w="6350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split/>
        <p:sndAc>
          <p:stSnd>
            <p:snd r:embed="rId3" name="camera.wav"/>
          </p:stSnd>
        </p:sndAc>
      </p:transition>
    </mc:Choice>
    <mc:Fallback>
      <p:transition spd="slow">
        <p:split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7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42906" y="-152228"/>
            <a:ext cx="8115319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endParaRPr lang="zh-CN" altLang="en-US" sz="2000" b="1" dirty="0" smtClean="0">
              <a:solidFill>
                <a:srgbClr val="DA7325"/>
              </a:solidFill>
            </a:endParaRPr>
          </a:p>
          <a:p>
            <a:r>
              <a:rPr lang="zh-CN" altLang="en-US" sz="2000" b="1" dirty="0" smtClean="0">
                <a:solidFill>
                  <a:srgbClr val="DA7325"/>
                </a:solidFill>
              </a:rPr>
              <a:t>河马想得第一名，应该比什么？你觉得河马长得怎么样？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54965" y="280670"/>
            <a:ext cx="7745730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endParaRPr lang="zh-CN" altLang="en-US" sz="2000" b="1" dirty="0" smtClean="0">
              <a:solidFill>
                <a:srgbClr val="0070C0"/>
              </a:solidFill>
            </a:endParaRPr>
          </a:p>
          <a:p>
            <a:r>
              <a:rPr lang="zh-CN" altLang="en-US" sz="2000" b="1" dirty="0" smtClean="0">
                <a:solidFill>
                  <a:srgbClr val="0070C0"/>
                </a:solidFill>
              </a:rPr>
              <a:t>这么大的苹果当然应该嘴巴最大的先吃！小动物们都把嘴张到最大。</a:t>
            </a:r>
          </a:p>
        </p:txBody>
      </p:sp>
      <p:pic>
        <p:nvPicPr>
          <p:cNvPr id="1033" name="Picture 9" descr="C:\Users\Administrator\Desktop\完整大班上-配套材料\24谁能吃到苹果PPT\兔子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783344"/>
            <a:ext cx="2143140" cy="2001938"/>
          </a:xfrm>
          <a:prstGeom prst="rect">
            <a:avLst/>
          </a:prstGeom>
          <a:noFill/>
        </p:spPr>
      </p:pic>
      <p:pic>
        <p:nvPicPr>
          <p:cNvPr id="1034" name="Picture 10" descr="C:\Users\Administrator\Desktop\完整大班上-配套材料\24谁能吃到苹果PPT\蚂蚁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5485" y="3711087"/>
            <a:ext cx="650075" cy="833430"/>
          </a:xfrm>
          <a:prstGeom prst="rect">
            <a:avLst/>
          </a:prstGeom>
          <a:noFill/>
        </p:spPr>
      </p:pic>
      <p:pic>
        <p:nvPicPr>
          <p:cNvPr id="1036" name="Picture 12" descr="C:\Users\Administrator\Desktop\完整大班上-配套材料\24谁能吃到苹果PPT\苹果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63230" y="1550670"/>
            <a:ext cx="624205" cy="668655"/>
          </a:xfrm>
          <a:prstGeom prst="rect">
            <a:avLst/>
          </a:prstGeom>
          <a:noFill/>
        </p:spPr>
      </p:pic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42900" y="89535"/>
            <a:ext cx="7283450" cy="13220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endParaRPr lang="zh-CN" altLang="en-US" sz="2000" b="1" dirty="0" smtClean="0">
              <a:solidFill>
                <a:srgbClr val="0070C0"/>
              </a:solidFill>
            </a:endParaRPr>
          </a:p>
          <a:p>
            <a:r>
              <a:rPr lang="zh-CN" altLang="en-US" sz="2000" b="1" dirty="0" smtClean="0">
                <a:solidFill>
                  <a:srgbClr val="0070C0"/>
                </a:solidFill>
              </a:rPr>
              <a:t>河马的嘴巴最大，大象的嘴巴小一点，长颈鹿的嘴巴再小一点，猴子的嘴巴再小一点，兔子的嘴巴再小一点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……</a:t>
            </a:r>
            <a:r>
              <a:rPr lang="zh-CN" altLang="en-US" sz="2000" b="1" dirty="0" smtClean="0">
                <a:solidFill>
                  <a:srgbClr val="0070C0"/>
                </a:solidFill>
              </a:rPr>
              <a:t>小蚂蚁还是排在最后！ </a:t>
            </a:r>
          </a:p>
        </p:txBody>
      </p:sp>
      <p:cxnSp>
        <p:nvCxnSpPr>
          <p:cNvPr id="18" name="直接箭头连接符 17"/>
          <p:cNvCxnSpPr/>
          <p:nvPr/>
        </p:nvCxnSpPr>
        <p:spPr>
          <a:xfrm>
            <a:off x="214282" y="4998873"/>
            <a:ext cx="8715436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42900" y="1169670"/>
            <a:ext cx="7023735" cy="1014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endParaRPr lang="zh-CN" altLang="en-US" sz="2000" b="1" dirty="0" smtClean="0">
              <a:solidFill>
                <a:srgbClr val="DA7325"/>
              </a:solidFill>
            </a:endParaRPr>
          </a:p>
          <a:p>
            <a:r>
              <a:rPr lang="zh-CN" altLang="en-US" sz="2000" b="1" dirty="0" smtClean="0">
                <a:solidFill>
                  <a:srgbClr val="DA7325"/>
                </a:solidFill>
              </a:rPr>
              <a:t>结果河马得了第一名。“看见了吧，看见了吧。我嘴巴最大，苹果我先吃。” </a:t>
            </a:r>
          </a:p>
        </p:txBody>
      </p:sp>
      <p:pic>
        <p:nvPicPr>
          <p:cNvPr id="6146" name="Picture 2" descr="C:\Users\Administrator\Desktop\QQ图片2018072412544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1712725"/>
            <a:ext cx="1706563" cy="3425825"/>
          </a:xfrm>
          <a:prstGeom prst="rect">
            <a:avLst/>
          </a:prstGeom>
          <a:noFill/>
        </p:spPr>
      </p:pic>
      <p:pic>
        <p:nvPicPr>
          <p:cNvPr id="6147" name="Picture 3" descr="C:\Users\Administrator\Desktop\QQ图片20180724125428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2132" y="2997975"/>
            <a:ext cx="1311275" cy="1938337"/>
          </a:xfrm>
          <a:prstGeom prst="rect">
            <a:avLst/>
          </a:prstGeom>
          <a:noFill/>
        </p:spPr>
      </p:pic>
      <p:pic>
        <p:nvPicPr>
          <p:cNvPr id="6148" name="Picture 4" descr="C:\Users\Administrator\Desktop\QQ图片20180724125433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71604" y="2630168"/>
            <a:ext cx="2786082" cy="2424253"/>
          </a:xfrm>
          <a:prstGeom prst="rect">
            <a:avLst/>
          </a:prstGeom>
          <a:noFill/>
        </p:spPr>
      </p:pic>
      <p:pic>
        <p:nvPicPr>
          <p:cNvPr id="6149" name="Picture 5" descr="C:\Users\Administrator\Desktop\完整大班上-配套材料\24谁能吃到苹果PPT\QQ图片20180724125419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6817" y="2951410"/>
            <a:ext cx="1420813" cy="20605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split/>
        <p:sndAc>
          <p:stSnd>
            <p:snd r:embed="rId10" name="camera.wav"/>
          </p:stSnd>
        </p:sndAc>
      </p:transition>
    </mc:Choice>
    <mc:Fallback>
      <p:transition spd="slow">
        <p:split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69 -0.017776 L -0.811041 0.164300 " pathEditMode="relative" rAng="0" ptsTypes="">
                                      <p:cBhvr>
                                        <p:cTn id="68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5" y="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02" grpId="1"/>
      <p:bldP spid="7" grpId="0"/>
      <p:bldP spid="7" grpId="1"/>
      <p:bldP spid="15" grpId="0"/>
      <p:bldP spid="1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椭圆 4"/>
          <p:cNvSpPr>
            <a:spLocks noChangeArrowheads="1"/>
          </p:cNvSpPr>
          <p:nvPr/>
        </p:nvSpPr>
        <p:spPr bwMode="auto">
          <a:xfrm>
            <a:off x="1909626" y="1575825"/>
            <a:ext cx="1479947" cy="1479947"/>
          </a:xfrm>
          <a:prstGeom prst="ellipse">
            <a:avLst/>
          </a:prstGeom>
          <a:solidFill>
            <a:srgbClr val="0070C0">
              <a:alpha val="61000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075" name="文本框 20"/>
          <p:cNvSpPr txBox="1">
            <a:spLocks noChangeArrowheads="1"/>
          </p:cNvSpPr>
          <p:nvPr/>
        </p:nvSpPr>
        <p:spPr bwMode="auto">
          <a:xfrm>
            <a:off x="2331244" y="2038800"/>
            <a:ext cx="62992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000" dirty="0" smtClean="0">
                <a:solidFill>
                  <a:srgbClr val="F8CBAD"/>
                </a:solidFill>
                <a:latin typeface="微软雅黑" panose="020B0503020204020204" charset="-122"/>
                <a:ea typeface="微软雅黑" panose="020B0503020204020204" charset="-122"/>
              </a:rPr>
              <a:t>06</a:t>
            </a:r>
            <a:endParaRPr lang="zh-CN" altLang="en-US" sz="3000" dirty="0">
              <a:solidFill>
                <a:srgbClr val="F8CBAD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87" name="文本框 25"/>
          <p:cNvSpPr txBox="1">
            <a:spLocks noChangeArrowheads="1"/>
          </p:cNvSpPr>
          <p:nvPr/>
        </p:nvSpPr>
        <p:spPr bwMode="auto">
          <a:xfrm>
            <a:off x="4294109" y="2080472"/>
            <a:ext cx="3259931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比体重</a:t>
            </a:r>
          </a:p>
        </p:txBody>
      </p:sp>
      <p:sp>
        <p:nvSpPr>
          <p:cNvPr id="3077" name="等腰三角形 26"/>
          <p:cNvSpPr>
            <a:spLocks noChangeArrowheads="1"/>
          </p:cNvSpPr>
          <p:nvPr/>
        </p:nvSpPr>
        <p:spPr bwMode="auto">
          <a:xfrm>
            <a:off x="0" y="3985472"/>
            <a:ext cx="2000250" cy="1184672"/>
          </a:xfrm>
          <a:prstGeom prst="triangle">
            <a:avLst>
              <a:gd name="adj" fmla="val 0"/>
            </a:avLst>
          </a:prstGeom>
          <a:solidFill>
            <a:srgbClr val="0070C0">
              <a:alpha val="61000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3078" name="直接连接符 34"/>
          <p:cNvCxnSpPr>
            <a:cxnSpLocks noChangeShapeType="1"/>
          </p:cNvCxnSpPr>
          <p:nvPr/>
        </p:nvCxnSpPr>
        <p:spPr bwMode="auto">
          <a:xfrm>
            <a:off x="6729413" y="300488"/>
            <a:ext cx="2203847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79" name="直接连接符 35"/>
          <p:cNvCxnSpPr>
            <a:cxnSpLocks noChangeShapeType="1"/>
          </p:cNvCxnSpPr>
          <p:nvPr/>
        </p:nvCxnSpPr>
        <p:spPr bwMode="auto">
          <a:xfrm>
            <a:off x="8658225" y="143325"/>
            <a:ext cx="1191" cy="1410891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80" name="直接连接符 39"/>
          <p:cNvCxnSpPr>
            <a:cxnSpLocks noChangeShapeType="1"/>
          </p:cNvCxnSpPr>
          <p:nvPr/>
        </p:nvCxnSpPr>
        <p:spPr bwMode="auto">
          <a:xfrm>
            <a:off x="2077641" y="1064869"/>
            <a:ext cx="4527947" cy="0"/>
          </a:xfrm>
          <a:prstGeom prst="line">
            <a:avLst/>
          </a:prstGeom>
          <a:noFill/>
          <a:ln w="6350">
            <a:solidFill>
              <a:srgbClr val="0070C0">
                <a:alpha val="61000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split/>
        <p:sndAc>
          <p:stSnd>
            <p:snd r:embed="rId3" name="camera.wav"/>
          </p:stSnd>
        </p:sndAc>
      </p:transition>
    </mc:Choice>
    <mc:Fallback>
      <p:transition spd="slow">
        <p:split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7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14282" y="50336"/>
            <a:ext cx="8115319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endParaRPr lang="zh-CN" altLang="en-US" sz="2000" b="1" dirty="0" smtClean="0">
              <a:solidFill>
                <a:srgbClr val="0070C0"/>
              </a:solidFill>
            </a:endParaRPr>
          </a:p>
          <a:p>
            <a:r>
              <a:rPr lang="zh-CN" altLang="en-US" sz="2000" b="1" dirty="0" smtClean="0">
                <a:solidFill>
                  <a:srgbClr val="0070C0"/>
                </a:solidFill>
              </a:rPr>
              <a:t>应该比什么？ 你觉得大象长得怎么样？（鼻子或是体重。） 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14282" y="608817"/>
            <a:ext cx="7814102" cy="1014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endParaRPr lang="zh-CN" altLang="en-US" sz="2000" b="1" dirty="0" smtClean="0">
              <a:solidFill>
                <a:srgbClr val="DA7325"/>
              </a:solidFill>
            </a:endParaRPr>
          </a:p>
          <a:p>
            <a:r>
              <a:rPr lang="zh-CN" altLang="en-US" sz="2000" b="1" dirty="0" smtClean="0">
                <a:solidFill>
                  <a:srgbClr val="DA7325"/>
                </a:solidFill>
              </a:rPr>
              <a:t>这么大的苹果当然应该体重最重的动物先吃！小动物们都争先恐后地忙着称体重。你觉得谁最重？ </a:t>
            </a:r>
          </a:p>
        </p:txBody>
      </p:sp>
      <p:pic>
        <p:nvPicPr>
          <p:cNvPr id="1033" name="Picture 9" descr="C:\Users\Administrator\Desktop\完整大班上-配套材料\24谁能吃到苹果PPT\兔子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8267" y="2855099"/>
            <a:ext cx="2143140" cy="2001938"/>
          </a:xfrm>
          <a:prstGeom prst="rect">
            <a:avLst/>
          </a:prstGeom>
          <a:noFill/>
        </p:spPr>
      </p:pic>
      <p:pic>
        <p:nvPicPr>
          <p:cNvPr id="1034" name="Picture 10" descr="C:\Users\Administrator\Desktop\完整大班上-配套材料\24谁能吃到苹果PPT\蚂蚁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3730" y="3854597"/>
            <a:ext cx="650075" cy="833430"/>
          </a:xfrm>
          <a:prstGeom prst="rect">
            <a:avLst/>
          </a:prstGeom>
          <a:noFill/>
        </p:spPr>
      </p:pic>
      <p:pic>
        <p:nvPicPr>
          <p:cNvPr id="1036" name="Picture 12" descr="C:\Users\Administrator\Desktop\完整大班上-配套材料\24谁能吃到苹果PPT\苹果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16570" y="499745"/>
            <a:ext cx="570865" cy="612140"/>
          </a:xfrm>
          <a:prstGeom prst="rect">
            <a:avLst/>
          </a:prstGeom>
          <a:noFill/>
        </p:spPr>
      </p:pic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13995" y="485775"/>
            <a:ext cx="7001510" cy="13220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endParaRPr lang="zh-CN" altLang="en-US" sz="2000" b="1" dirty="0" smtClean="0">
              <a:solidFill>
                <a:srgbClr val="DA7325"/>
              </a:solidFill>
            </a:endParaRPr>
          </a:p>
          <a:p>
            <a:r>
              <a:rPr lang="zh-CN" altLang="en-US" sz="2000" b="1" dirty="0" smtClean="0">
                <a:solidFill>
                  <a:srgbClr val="DA7325"/>
                </a:solidFill>
              </a:rPr>
              <a:t>把动物们和石头放在一个天平的两端，称一称重量。石头的多少能告诉我们动物的轻重。石头越多，表示体重越重。大象最重，小蚂蚁最轻。</a:t>
            </a:r>
          </a:p>
        </p:txBody>
      </p:sp>
      <p:cxnSp>
        <p:nvCxnSpPr>
          <p:cNvPr id="18" name="直接箭头连接符 17"/>
          <p:cNvCxnSpPr/>
          <p:nvPr/>
        </p:nvCxnSpPr>
        <p:spPr>
          <a:xfrm>
            <a:off x="214282" y="4998873"/>
            <a:ext cx="8715436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14282" y="1383978"/>
            <a:ext cx="6812001" cy="1014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endParaRPr lang="zh-CN" altLang="en-US" sz="2000" b="1" dirty="0" smtClean="0">
              <a:solidFill>
                <a:srgbClr val="0070C0"/>
              </a:solidFill>
            </a:endParaRPr>
          </a:p>
          <a:p>
            <a:r>
              <a:rPr lang="zh-CN" altLang="en-US" sz="2000" b="1" dirty="0" smtClean="0">
                <a:solidFill>
                  <a:srgbClr val="0070C0"/>
                </a:solidFill>
              </a:rPr>
              <a:t>结果大象得了第一名。“看见了吧，看见了吧。我最重，苹果我先吃。” 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84591" y="69086"/>
            <a:ext cx="6400807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endParaRPr lang="zh-CN" altLang="en-US" sz="2000" b="1" dirty="0" smtClean="0">
              <a:solidFill>
                <a:srgbClr val="0070C0"/>
              </a:solidFill>
            </a:endParaRPr>
          </a:p>
          <a:p>
            <a:r>
              <a:rPr lang="zh-CN" altLang="en-US" sz="2000" b="1" dirty="0" smtClean="0">
                <a:solidFill>
                  <a:srgbClr val="0070C0"/>
                </a:solidFill>
              </a:rPr>
              <a:t>你从哪里看出来大象最重？ </a:t>
            </a:r>
          </a:p>
        </p:txBody>
      </p:sp>
      <p:pic>
        <p:nvPicPr>
          <p:cNvPr id="1028" name="Picture 4" descr="C:\Users\Administrator\Desktop\QQ图片20180724125428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253" y="2997975"/>
            <a:ext cx="1311275" cy="1938337"/>
          </a:xfrm>
          <a:prstGeom prst="rect">
            <a:avLst/>
          </a:prstGeom>
          <a:noFill/>
        </p:spPr>
      </p:pic>
      <p:pic>
        <p:nvPicPr>
          <p:cNvPr id="1030" name="Picture 6" descr="C:\Users\Administrator\Desktop\QQ图片20180724125447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240" y="2225675"/>
            <a:ext cx="1477010" cy="2769235"/>
          </a:xfrm>
          <a:prstGeom prst="rect">
            <a:avLst/>
          </a:prstGeom>
          <a:noFill/>
        </p:spPr>
      </p:pic>
      <p:pic>
        <p:nvPicPr>
          <p:cNvPr id="3" name="Picture 7" descr="C:\Users\Administrator\Desktop\QQ图片20180724125433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2885" y="2992755"/>
            <a:ext cx="2204085" cy="1918335"/>
          </a:xfrm>
          <a:prstGeom prst="rect">
            <a:avLst/>
          </a:prstGeom>
          <a:noFill/>
        </p:spPr>
      </p:pic>
      <p:pic>
        <p:nvPicPr>
          <p:cNvPr id="4" name="Picture 8" descr="C:\Users\Administrator\Desktop\完整大班上-配套材料\24谁能吃到苹果PPT\QQ图片20180724125419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74471" y="2921119"/>
            <a:ext cx="1420813" cy="20605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split/>
        <p:sndAc>
          <p:stSnd>
            <p:snd r:embed="rId10" name="camera.wav"/>
          </p:stSnd>
        </p:sndAc>
      </p:transition>
    </mc:Choice>
    <mc:Fallback>
      <p:transition spd="slow">
        <p:split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818958 0.405999 " pathEditMode="relative" ptsTypes="">
                                      <p:cBhvr>
                                        <p:cTn id="68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7" grpId="0"/>
      <p:bldP spid="7" grpId="1"/>
      <p:bldP spid="15" grpId="0"/>
      <p:bldP spid="14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椭圆 4"/>
          <p:cNvSpPr>
            <a:spLocks noChangeArrowheads="1"/>
          </p:cNvSpPr>
          <p:nvPr/>
        </p:nvSpPr>
        <p:spPr bwMode="auto">
          <a:xfrm>
            <a:off x="1909626" y="1575825"/>
            <a:ext cx="1479947" cy="1479947"/>
          </a:xfrm>
          <a:prstGeom prst="ellipse">
            <a:avLst/>
          </a:prstGeom>
          <a:solidFill>
            <a:srgbClr val="0070C0">
              <a:alpha val="61000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75" name="文本框 20"/>
          <p:cNvSpPr txBox="1">
            <a:spLocks noChangeArrowheads="1"/>
          </p:cNvSpPr>
          <p:nvPr/>
        </p:nvSpPr>
        <p:spPr bwMode="auto">
          <a:xfrm>
            <a:off x="2331244" y="2038800"/>
            <a:ext cx="62992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000" dirty="0" smtClean="0">
                <a:solidFill>
                  <a:srgbClr val="F8CBAD"/>
                </a:solidFill>
                <a:latin typeface="微软雅黑" panose="020B0503020204020204" charset="-122"/>
                <a:ea typeface="微软雅黑" panose="020B0503020204020204" charset="-122"/>
              </a:rPr>
              <a:t>07</a:t>
            </a:r>
            <a:endParaRPr lang="zh-CN" altLang="en-US" sz="3000" dirty="0">
              <a:solidFill>
                <a:srgbClr val="F8CBAD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87" name="文本框 25"/>
          <p:cNvSpPr txBox="1">
            <a:spLocks noChangeArrowheads="1"/>
          </p:cNvSpPr>
          <p:nvPr/>
        </p:nvSpPr>
        <p:spPr bwMode="auto">
          <a:xfrm>
            <a:off x="3935334" y="2080472"/>
            <a:ext cx="3259931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问题场景</a:t>
            </a:r>
          </a:p>
        </p:txBody>
      </p:sp>
      <p:sp>
        <p:nvSpPr>
          <p:cNvPr id="3077" name="等腰三角形 26"/>
          <p:cNvSpPr>
            <a:spLocks noChangeArrowheads="1"/>
          </p:cNvSpPr>
          <p:nvPr/>
        </p:nvSpPr>
        <p:spPr bwMode="auto">
          <a:xfrm>
            <a:off x="0" y="3985472"/>
            <a:ext cx="2000250" cy="1184672"/>
          </a:xfrm>
          <a:prstGeom prst="triangle">
            <a:avLst>
              <a:gd name="adj" fmla="val 0"/>
            </a:avLst>
          </a:prstGeom>
          <a:solidFill>
            <a:srgbClr val="0070C0">
              <a:alpha val="61000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3078" name="直接连接符 34"/>
          <p:cNvCxnSpPr>
            <a:cxnSpLocks noChangeShapeType="1"/>
          </p:cNvCxnSpPr>
          <p:nvPr/>
        </p:nvCxnSpPr>
        <p:spPr bwMode="auto">
          <a:xfrm>
            <a:off x="6729413" y="300488"/>
            <a:ext cx="2203847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79" name="直接连接符 35"/>
          <p:cNvCxnSpPr>
            <a:cxnSpLocks noChangeShapeType="1"/>
          </p:cNvCxnSpPr>
          <p:nvPr/>
        </p:nvCxnSpPr>
        <p:spPr bwMode="auto">
          <a:xfrm>
            <a:off x="8658225" y="143325"/>
            <a:ext cx="1191" cy="1410891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80" name="直接连接符 39"/>
          <p:cNvCxnSpPr>
            <a:cxnSpLocks noChangeShapeType="1"/>
          </p:cNvCxnSpPr>
          <p:nvPr/>
        </p:nvCxnSpPr>
        <p:spPr bwMode="auto">
          <a:xfrm>
            <a:off x="2077641" y="1064869"/>
            <a:ext cx="4527947" cy="0"/>
          </a:xfrm>
          <a:prstGeom prst="line">
            <a:avLst/>
          </a:prstGeom>
          <a:noFill/>
          <a:ln w="6350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split/>
        <p:sndAc>
          <p:stSnd>
            <p:snd r:embed="rId3" name="camera.wav"/>
          </p:stSnd>
        </p:sndAc>
      </p:transition>
    </mc:Choice>
    <mc:Fallback>
      <p:transition spd="slow">
        <p:split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7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00627" y="-127099"/>
            <a:ext cx="8115319" cy="16300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endParaRPr lang="zh-CN" altLang="en-US" sz="2000" b="1" dirty="0" smtClean="0">
              <a:solidFill>
                <a:srgbClr val="DA7325"/>
              </a:solidFill>
            </a:endParaRPr>
          </a:p>
          <a:p>
            <a:r>
              <a:rPr lang="zh-CN" altLang="en-US" sz="2000" b="1" dirty="0" smtClean="0">
                <a:solidFill>
                  <a:srgbClr val="DA7325"/>
                </a:solidFill>
              </a:rPr>
              <a:t>小蚂蚁大喊了起来：“为什么不管什么顺序，都要从最大的开始呢？ 比个子，我最矮；比耳朵，我最短；比尾巴，我又是最短；比嘴巴，我还是最小；比体重，我又是最轻。怎么比，我都是最后一名。”有什么办法能让小蚂蚁排第一，先吃到苹果？ </a:t>
            </a:r>
          </a:p>
        </p:txBody>
      </p:sp>
      <p:pic>
        <p:nvPicPr>
          <p:cNvPr id="1033" name="Picture 9" descr="C:\Users\Administrator\Desktop\完整大班上-配套材料\24谁能吃到苹果PPT\兔子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7146" y="2424569"/>
            <a:ext cx="2143140" cy="2001938"/>
          </a:xfrm>
          <a:prstGeom prst="rect">
            <a:avLst/>
          </a:prstGeom>
          <a:noFill/>
        </p:spPr>
      </p:pic>
      <p:pic>
        <p:nvPicPr>
          <p:cNvPr id="1034" name="Picture 10" descr="C:\Users\Administrator\Desktop\完整大班上-配套材料\24谁能吃到苹果PPT\蚂蚁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30220" y="3495822"/>
            <a:ext cx="650075" cy="833430"/>
          </a:xfrm>
          <a:prstGeom prst="rect">
            <a:avLst/>
          </a:prstGeom>
          <a:noFill/>
        </p:spPr>
      </p:pic>
      <p:pic>
        <p:nvPicPr>
          <p:cNvPr id="1036" name="Picture 12" descr="C:\Users\Administrator\Desktop\完整大班上-配套材料\24谁能吃到苹果PPT\苹果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74635" y="1353820"/>
            <a:ext cx="706120" cy="756285"/>
          </a:xfrm>
          <a:prstGeom prst="rect">
            <a:avLst/>
          </a:prstGeom>
          <a:noFill/>
        </p:spPr>
      </p:pic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91169" y="211893"/>
            <a:ext cx="6757997" cy="1014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endParaRPr lang="zh-CN" altLang="en-US" sz="2000" b="1" dirty="0" smtClean="0">
              <a:solidFill>
                <a:srgbClr val="DA7325"/>
              </a:solidFill>
            </a:endParaRPr>
          </a:p>
          <a:p>
            <a:r>
              <a:rPr lang="zh-CN" altLang="en-US" sz="2000" b="1" dirty="0" smtClean="0">
                <a:solidFill>
                  <a:srgbClr val="DA7325"/>
                </a:solidFill>
              </a:rPr>
              <a:t>从小的顺序开始，第一名都是小蚂蚁，它得了</a:t>
            </a:r>
            <a:r>
              <a:rPr lang="en-US" altLang="zh-CN" sz="2000" b="1" dirty="0" smtClean="0">
                <a:solidFill>
                  <a:srgbClr val="DA7325"/>
                </a:solidFill>
              </a:rPr>
              <a:t>5 </a:t>
            </a:r>
            <a:r>
              <a:rPr lang="zh-CN" altLang="en-US" sz="2000" b="1" dirty="0" smtClean="0">
                <a:solidFill>
                  <a:srgbClr val="DA7325"/>
                </a:solidFill>
              </a:rPr>
              <a:t>个第一名，所以苹果应该是小蚂蚁吃。这真是一只聪明的小蚂蚁。</a:t>
            </a:r>
          </a:p>
        </p:txBody>
      </p:sp>
      <p:cxnSp>
        <p:nvCxnSpPr>
          <p:cNvPr id="18" name="直接箭头连接符 17"/>
          <p:cNvCxnSpPr/>
          <p:nvPr/>
        </p:nvCxnSpPr>
        <p:spPr>
          <a:xfrm flipH="1">
            <a:off x="0" y="4616272"/>
            <a:ext cx="8964488" cy="46409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62924" y="1263007"/>
            <a:ext cx="6400807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endParaRPr lang="zh-CN" altLang="en-US" sz="2000" b="1" dirty="0" smtClean="0">
              <a:solidFill>
                <a:srgbClr val="0070C0"/>
              </a:solidFill>
            </a:endParaRPr>
          </a:p>
          <a:p>
            <a:r>
              <a:rPr lang="zh-CN" altLang="en-US" sz="2000" b="1" dirty="0" smtClean="0">
                <a:solidFill>
                  <a:srgbClr val="0070C0"/>
                </a:solidFill>
              </a:rPr>
              <a:t>要比什么，小蚂蚁才能第一个吃到苹果呢？</a:t>
            </a:r>
          </a:p>
        </p:txBody>
      </p:sp>
      <p:pic>
        <p:nvPicPr>
          <p:cNvPr id="7170" name="Picture 2" descr="C:\Users\Administrator\Desktop\QQ图片2018072412544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12920" y="1353820"/>
            <a:ext cx="1608455" cy="3228340"/>
          </a:xfrm>
          <a:prstGeom prst="rect">
            <a:avLst/>
          </a:prstGeom>
          <a:noFill/>
        </p:spPr>
      </p:pic>
      <p:pic>
        <p:nvPicPr>
          <p:cNvPr id="7171" name="Picture 3" descr="C:\Users\Administrator\Desktop\QQ图片20180724125428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887" y="2567445"/>
            <a:ext cx="1311275" cy="1938337"/>
          </a:xfrm>
          <a:prstGeom prst="rect">
            <a:avLst/>
          </a:prstGeom>
          <a:noFill/>
        </p:spPr>
      </p:pic>
      <p:pic>
        <p:nvPicPr>
          <p:cNvPr id="19" name="Picture 7" descr="C:\Users\Administrator\Desktop\QQ图片20180724125433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88736" y="2090556"/>
            <a:ext cx="2857520" cy="2486414"/>
          </a:xfrm>
          <a:prstGeom prst="rect">
            <a:avLst/>
          </a:prstGeom>
          <a:noFill/>
        </p:spPr>
      </p:pic>
      <p:pic>
        <p:nvPicPr>
          <p:cNvPr id="7172" name="Picture 4" descr="C:\Users\Administrator\Desktop\完整大班上-配套材料\24谁能吃到苹果PPT\QQ图片20180724125419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2844" y="2424569"/>
            <a:ext cx="1420813" cy="20605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split/>
        <p:sndAc>
          <p:stSnd>
            <p:snd r:embed="rId10" name="camera.wav"/>
          </p:stSnd>
        </p:sndAc>
      </p:transition>
    </mc:Choice>
    <mc:Fallback>
      <p:transition spd="slow">
        <p:split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27898 L 0.007847 0.279842 " pathEditMode="relative" rAng="0" ptsTypes="">
                                      <p:cBhvr>
                                        <p:cTn id="48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15" grpId="0"/>
      <p:bldP spid="16" grpId="0"/>
      <p:bldP spid="1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8CBAD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22"/>
          <p:cNvSpPr>
            <a:spLocks noChangeArrowheads="1"/>
          </p:cNvSpPr>
          <p:nvPr/>
        </p:nvSpPr>
        <p:spPr bwMode="auto">
          <a:xfrm>
            <a:off x="0" y="2909570"/>
            <a:ext cx="9144000" cy="31324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7F3C6"/>
              </a:solidFill>
            </a:endParaRPr>
          </a:p>
        </p:txBody>
      </p:sp>
      <p:sp>
        <p:nvSpPr>
          <p:cNvPr id="10243" name="文本框 23"/>
          <p:cNvSpPr txBox="1">
            <a:spLocks noChangeArrowheads="1"/>
          </p:cNvSpPr>
          <p:nvPr/>
        </p:nvSpPr>
        <p:spPr bwMode="auto">
          <a:xfrm>
            <a:off x="4060031" y="1355699"/>
            <a:ext cx="2676525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谢谢！</a:t>
            </a:r>
            <a:endParaRPr lang="zh-CN" altLang="zh-CN" sz="36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76" name="圆角矩形 24"/>
          <p:cNvSpPr>
            <a:spLocks noChangeArrowheads="1"/>
          </p:cNvSpPr>
          <p:nvPr/>
        </p:nvSpPr>
        <p:spPr bwMode="auto">
          <a:xfrm>
            <a:off x="2469357" y="1343793"/>
            <a:ext cx="4532710" cy="664369"/>
          </a:xfrm>
          <a:prstGeom prst="roundRect">
            <a:avLst>
              <a:gd name="adj" fmla="val 16667"/>
            </a:avLst>
          </a:prstGeom>
          <a:noFill/>
          <a:ln w="31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3077" name="组合 165"/>
          <p:cNvGrpSpPr/>
          <p:nvPr/>
        </p:nvGrpSpPr>
        <p:grpSpPr bwMode="auto">
          <a:xfrm>
            <a:off x="739855" y="2117699"/>
            <a:ext cx="8214122" cy="1281113"/>
            <a:chOff x="0" y="1277639"/>
            <a:chExt cx="10951969" cy="1708029"/>
          </a:xfrm>
        </p:grpSpPr>
        <p:grpSp>
          <p:nvGrpSpPr>
            <p:cNvPr id="3078" name="组合 157"/>
            <p:cNvGrpSpPr/>
            <p:nvPr/>
          </p:nvGrpSpPr>
          <p:grpSpPr bwMode="auto">
            <a:xfrm>
              <a:off x="10357228" y="1600973"/>
              <a:ext cx="302951" cy="436793"/>
              <a:chOff x="0" y="0"/>
              <a:chExt cx="411371" cy="593113"/>
            </a:xfrm>
          </p:grpSpPr>
          <p:sp>
            <p:nvSpPr>
              <p:cNvPr id="3151" name="Freeform 51"/>
              <p:cNvSpPr/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2147483647 w 27"/>
                  <a:gd name="T3" fmla="*/ 2147483647 h 64"/>
                  <a:gd name="T4" fmla="*/ 2147483647 w 27"/>
                  <a:gd name="T5" fmla="*/ 0 h 64"/>
                  <a:gd name="T6" fmla="*/ 2147483647 w 27"/>
                  <a:gd name="T7" fmla="*/ 2147483647 h 64"/>
                  <a:gd name="T8" fmla="*/ 0 w 27"/>
                  <a:gd name="T9" fmla="*/ 2147483647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64"/>
                  <a:gd name="T20" fmla="*/ 27 w 27"/>
                  <a:gd name="T21" fmla="*/ 64 h 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52" name="Freeform 52"/>
              <p:cNvSpPr/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147483647 w 139"/>
                  <a:gd name="T1" fmla="*/ 2147483647 h 139"/>
                  <a:gd name="T2" fmla="*/ 2147483647 w 139"/>
                  <a:gd name="T3" fmla="*/ 2147483647 h 139"/>
                  <a:gd name="T4" fmla="*/ 2147483647 w 139"/>
                  <a:gd name="T5" fmla="*/ 2147483647 h 139"/>
                  <a:gd name="T6" fmla="*/ 2147483647 w 139"/>
                  <a:gd name="T7" fmla="*/ 2147483647 h 139"/>
                  <a:gd name="T8" fmla="*/ 0 w 139"/>
                  <a:gd name="T9" fmla="*/ 2147483647 h 139"/>
                  <a:gd name="T10" fmla="*/ 2147483647 w 139"/>
                  <a:gd name="T11" fmla="*/ 2147483647 h 139"/>
                  <a:gd name="T12" fmla="*/ 2147483647 w 139"/>
                  <a:gd name="T13" fmla="*/ 0 h 139"/>
                  <a:gd name="T14" fmla="*/ 2147483647 w 139"/>
                  <a:gd name="T15" fmla="*/ 2147483647 h 139"/>
                  <a:gd name="T16" fmla="*/ 2147483647 w 139"/>
                  <a:gd name="T17" fmla="*/ 2147483647 h 139"/>
                  <a:gd name="T18" fmla="*/ 2147483647 w 139"/>
                  <a:gd name="T19" fmla="*/ 2147483647 h 139"/>
                  <a:gd name="T20" fmla="*/ 2147483647 w 139"/>
                  <a:gd name="T21" fmla="*/ 2147483647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9"/>
                  <a:gd name="T34" fmla="*/ 0 h 139"/>
                  <a:gd name="T35" fmla="*/ 139 w 139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FAC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3079" name="组合 103"/>
            <p:cNvGrpSpPr/>
            <p:nvPr/>
          </p:nvGrpSpPr>
          <p:grpSpPr bwMode="auto">
            <a:xfrm>
              <a:off x="6356637" y="1682486"/>
              <a:ext cx="234434" cy="338006"/>
              <a:chOff x="0" y="0"/>
              <a:chExt cx="411371" cy="593113"/>
            </a:xfrm>
          </p:grpSpPr>
          <p:sp>
            <p:nvSpPr>
              <p:cNvPr id="3149" name="Freeform 51"/>
              <p:cNvSpPr/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2147483647 w 27"/>
                  <a:gd name="T3" fmla="*/ 2147483647 h 64"/>
                  <a:gd name="T4" fmla="*/ 2147483647 w 27"/>
                  <a:gd name="T5" fmla="*/ 0 h 64"/>
                  <a:gd name="T6" fmla="*/ 2147483647 w 27"/>
                  <a:gd name="T7" fmla="*/ 2147483647 h 64"/>
                  <a:gd name="T8" fmla="*/ 0 w 27"/>
                  <a:gd name="T9" fmla="*/ 2147483647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64"/>
                  <a:gd name="T20" fmla="*/ 27 w 27"/>
                  <a:gd name="T21" fmla="*/ 64 h 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50" name="Freeform 52"/>
              <p:cNvSpPr/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147483647 w 139"/>
                  <a:gd name="T1" fmla="*/ 2147483647 h 139"/>
                  <a:gd name="T2" fmla="*/ 2147483647 w 139"/>
                  <a:gd name="T3" fmla="*/ 2147483647 h 139"/>
                  <a:gd name="T4" fmla="*/ 2147483647 w 139"/>
                  <a:gd name="T5" fmla="*/ 2147483647 h 139"/>
                  <a:gd name="T6" fmla="*/ 2147483647 w 139"/>
                  <a:gd name="T7" fmla="*/ 2147483647 h 139"/>
                  <a:gd name="T8" fmla="*/ 0 w 139"/>
                  <a:gd name="T9" fmla="*/ 2147483647 h 139"/>
                  <a:gd name="T10" fmla="*/ 2147483647 w 139"/>
                  <a:gd name="T11" fmla="*/ 2147483647 h 139"/>
                  <a:gd name="T12" fmla="*/ 2147483647 w 139"/>
                  <a:gd name="T13" fmla="*/ 0 h 139"/>
                  <a:gd name="T14" fmla="*/ 2147483647 w 139"/>
                  <a:gd name="T15" fmla="*/ 2147483647 h 139"/>
                  <a:gd name="T16" fmla="*/ 2147483647 w 139"/>
                  <a:gd name="T17" fmla="*/ 2147483647 h 139"/>
                  <a:gd name="T18" fmla="*/ 2147483647 w 139"/>
                  <a:gd name="T19" fmla="*/ 2147483647 h 139"/>
                  <a:gd name="T20" fmla="*/ 2147483647 w 139"/>
                  <a:gd name="T21" fmla="*/ 2147483647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9"/>
                  <a:gd name="T34" fmla="*/ 0 h 139"/>
                  <a:gd name="T35" fmla="*/ 139 w 139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5B9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3080" name="组合 66"/>
            <p:cNvGrpSpPr/>
            <p:nvPr/>
          </p:nvGrpSpPr>
          <p:grpSpPr bwMode="auto">
            <a:xfrm>
              <a:off x="2568902" y="1600973"/>
              <a:ext cx="276552" cy="398732"/>
              <a:chOff x="0" y="0"/>
              <a:chExt cx="411371" cy="593113"/>
            </a:xfrm>
          </p:grpSpPr>
          <p:sp>
            <p:nvSpPr>
              <p:cNvPr id="3147" name="Freeform 51"/>
              <p:cNvSpPr/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2147483647 w 27"/>
                  <a:gd name="T3" fmla="*/ 2147483647 h 64"/>
                  <a:gd name="T4" fmla="*/ 2147483647 w 27"/>
                  <a:gd name="T5" fmla="*/ 0 h 64"/>
                  <a:gd name="T6" fmla="*/ 2147483647 w 27"/>
                  <a:gd name="T7" fmla="*/ 2147483647 h 64"/>
                  <a:gd name="T8" fmla="*/ 0 w 27"/>
                  <a:gd name="T9" fmla="*/ 2147483647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64"/>
                  <a:gd name="T20" fmla="*/ 27 w 27"/>
                  <a:gd name="T21" fmla="*/ 64 h 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48" name="Freeform 52"/>
              <p:cNvSpPr/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147483647 w 139"/>
                  <a:gd name="T1" fmla="*/ 2147483647 h 139"/>
                  <a:gd name="T2" fmla="*/ 2147483647 w 139"/>
                  <a:gd name="T3" fmla="*/ 2147483647 h 139"/>
                  <a:gd name="T4" fmla="*/ 2147483647 w 139"/>
                  <a:gd name="T5" fmla="*/ 2147483647 h 139"/>
                  <a:gd name="T6" fmla="*/ 2147483647 w 139"/>
                  <a:gd name="T7" fmla="*/ 2147483647 h 139"/>
                  <a:gd name="T8" fmla="*/ 0 w 139"/>
                  <a:gd name="T9" fmla="*/ 2147483647 h 139"/>
                  <a:gd name="T10" fmla="*/ 2147483647 w 139"/>
                  <a:gd name="T11" fmla="*/ 2147483647 h 139"/>
                  <a:gd name="T12" fmla="*/ 2147483647 w 139"/>
                  <a:gd name="T13" fmla="*/ 0 h 139"/>
                  <a:gd name="T14" fmla="*/ 2147483647 w 139"/>
                  <a:gd name="T15" fmla="*/ 2147483647 h 139"/>
                  <a:gd name="T16" fmla="*/ 2147483647 w 139"/>
                  <a:gd name="T17" fmla="*/ 2147483647 h 139"/>
                  <a:gd name="T18" fmla="*/ 2147483647 w 139"/>
                  <a:gd name="T19" fmla="*/ 2147483647 h 139"/>
                  <a:gd name="T20" fmla="*/ 2147483647 w 139"/>
                  <a:gd name="T21" fmla="*/ 2147483647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9"/>
                  <a:gd name="T34" fmla="*/ 0 h 139"/>
                  <a:gd name="T35" fmla="*/ 139 w 139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FAC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3081" name="组合 72"/>
            <p:cNvGrpSpPr/>
            <p:nvPr/>
          </p:nvGrpSpPr>
          <p:grpSpPr bwMode="auto">
            <a:xfrm>
              <a:off x="9015145" y="1557665"/>
              <a:ext cx="301245" cy="434334"/>
              <a:chOff x="0" y="0"/>
              <a:chExt cx="411371" cy="593113"/>
            </a:xfrm>
          </p:grpSpPr>
          <p:sp>
            <p:nvSpPr>
              <p:cNvPr id="3145" name="Freeform 51"/>
              <p:cNvSpPr/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2147483647 w 27"/>
                  <a:gd name="T3" fmla="*/ 2147483647 h 64"/>
                  <a:gd name="T4" fmla="*/ 2147483647 w 27"/>
                  <a:gd name="T5" fmla="*/ 0 h 64"/>
                  <a:gd name="T6" fmla="*/ 2147483647 w 27"/>
                  <a:gd name="T7" fmla="*/ 2147483647 h 64"/>
                  <a:gd name="T8" fmla="*/ 0 w 27"/>
                  <a:gd name="T9" fmla="*/ 2147483647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64"/>
                  <a:gd name="T20" fmla="*/ 27 w 27"/>
                  <a:gd name="T21" fmla="*/ 64 h 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46" name="Freeform 52"/>
              <p:cNvSpPr/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147483647 w 139"/>
                  <a:gd name="T1" fmla="*/ 2147483647 h 139"/>
                  <a:gd name="T2" fmla="*/ 2147483647 w 139"/>
                  <a:gd name="T3" fmla="*/ 2147483647 h 139"/>
                  <a:gd name="T4" fmla="*/ 2147483647 w 139"/>
                  <a:gd name="T5" fmla="*/ 2147483647 h 139"/>
                  <a:gd name="T6" fmla="*/ 2147483647 w 139"/>
                  <a:gd name="T7" fmla="*/ 2147483647 h 139"/>
                  <a:gd name="T8" fmla="*/ 0 w 139"/>
                  <a:gd name="T9" fmla="*/ 2147483647 h 139"/>
                  <a:gd name="T10" fmla="*/ 2147483647 w 139"/>
                  <a:gd name="T11" fmla="*/ 2147483647 h 139"/>
                  <a:gd name="T12" fmla="*/ 2147483647 w 139"/>
                  <a:gd name="T13" fmla="*/ 0 h 139"/>
                  <a:gd name="T14" fmla="*/ 2147483647 w 139"/>
                  <a:gd name="T15" fmla="*/ 2147483647 h 139"/>
                  <a:gd name="T16" fmla="*/ 2147483647 w 139"/>
                  <a:gd name="T17" fmla="*/ 2147483647 h 139"/>
                  <a:gd name="T18" fmla="*/ 2147483647 w 139"/>
                  <a:gd name="T19" fmla="*/ 2147483647 h 139"/>
                  <a:gd name="T20" fmla="*/ 2147483647 w 139"/>
                  <a:gd name="T21" fmla="*/ 2147483647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9"/>
                  <a:gd name="T34" fmla="*/ 0 h 139"/>
                  <a:gd name="T35" fmla="*/ 139 w 139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5B9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3082" name="组合 69"/>
            <p:cNvGrpSpPr/>
            <p:nvPr/>
          </p:nvGrpSpPr>
          <p:grpSpPr bwMode="auto">
            <a:xfrm>
              <a:off x="7498266" y="1416360"/>
              <a:ext cx="411371" cy="593113"/>
              <a:chOff x="0" y="0"/>
              <a:chExt cx="411371" cy="593113"/>
            </a:xfrm>
          </p:grpSpPr>
          <p:sp>
            <p:nvSpPr>
              <p:cNvPr id="3143" name="Freeform 51"/>
              <p:cNvSpPr/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2147483647 w 27"/>
                  <a:gd name="T3" fmla="*/ 2147483647 h 64"/>
                  <a:gd name="T4" fmla="*/ 2147483647 w 27"/>
                  <a:gd name="T5" fmla="*/ 0 h 64"/>
                  <a:gd name="T6" fmla="*/ 2147483647 w 27"/>
                  <a:gd name="T7" fmla="*/ 2147483647 h 64"/>
                  <a:gd name="T8" fmla="*/ 0 w 27"/>
                  <a:gd name="T9" fmla="*/ 2147483647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64"/>
                  <a:gd name="T20" fmla="*/ 27 w 27"/>
                  <a:gd name="T21" fmla="*/ 64 h 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44" name="Freeform 52"/>
              <p:cNvSpPr/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147483647 w 139"/>
                  <a:gd name="T1" fmla="*/ 2147483647 h 139"/>
                  <a:gd name="T2" fmla="*/ 2147483647 w 139"/>
                  <a:gd name="T3" fmla="*/ 2147483647 h 139"/>
                  <a:gd name="T4" fmla="*/ 2147483647 w 139"/>
                  <a:gd name="T5" fmla="*/ 2147483647 h 139"/>
                  <a:gd name="T6" fmla="*/ 2147483647 w 139"/>
                  <a:gd name="T7" fmla="*/ 2147483647 h 139"/>
                  <a:gd name="T8" fmla="*/ 0 w 139"/>
                  <a:gd name="T9" fmla="*/ 2147483647 h 139"/>
                  <a:gd name="T10" fmla="*/ 2147483647 w 139"/>
                  <a:gd name="T11" fmla="*/ 2147483647 h 139"/>
                  <a:gd name="T12" fmla="*/ 2147483647 w 139"/>
                  <a:gd name="T13" fmla="*/ 0 h 139"/>
                  <a:gd name="T14" fmla="*/ 2147483647 w 139"/>
                  <a:gd name="T15" fmla="*/ 2147483647 h 139"/>
                  <a:gd name="T16" fmla="*/ 2147483647 w 139"/>
                  <a:gd name="T17" fmla="*/ 2147483647 h 139"/>
                  <a:gd name="T18" fmla="*/ 2147483647 w 139"/>
                  <a:gd name="T19" fmla="*/ 2147483647 h 139"/>
                  <a:gd name="T20" fmla="*/ 2147483647 w 139"/>
                  <a:gd name="T21" fmla="*/ 2147483647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9"/>
                  <a:gd name="T34" fmla="*/ 0 h 139"/>
                  <a:gd name="T35" fmla="*/ 139 w 139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FAC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3083" name="组合 61"/>
            <p:cNvGrpSpPr/>
            <p:nvPr/>
          </p:nvGrpSpPr>
          <p:grpSpPr bwMode="auto">
            <a:xfrm>
              <a:off x="3108073" y="1386796"/>
              <a:ext cx="411371" cy="593113"/>
              <a:chOff x="0" y="0"/>
              <a:chExt cx="411371" cy="593113"/>
            </a:xfrm>
          </p:grpSpPr>
          <p:sp>
            <p:nvSpPr>
              <p:cNvPr id="3141" name="Freeform 51"/>
              <p:cNvSpPr/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2147483647 w 27"/>
                  <a:gd name="T3" fmla="*/ 2147483647 h 64"/>
                  <a:gd name="T4" fmla="*/ 2147483647 w 27"/>
                  <a:gd name="T5" fmla="*/ 0 h 64"/>
                  <a:gd name="T6" fmla="*/ 2147483647 w 27"/>
                  <a:gd name="T7" fmla="*/ 2147483647 h 64"/>
                  <a:gd name="T8" fmla="*/ 0 w 27"/>
                  <a:gd name="T9" fmla="*/ 2147483647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64"/>
                  <a:gd name="T20" fmla="*/ 27 w 27"/>
                  <a:gd name="T21" fmla="*/ 64 h 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42" name="Freeform 52"/>
              <p:cNvSpPr/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147483647 w 139"/>
                  <a:gd name="T1" fmla="*/ 2147483647 h 139"/>
                  <a:gd name="T2" fmla="*/ 2147483647 w 139"/>
                  <a:gd name="T3" fmla="*/ 2147483647 h 139"/>
                  <a:gd name="T4" fmla="*/ 2147483647 w 139"/>
                  <a:gd name="T5" fmla="*/ 2147483647 h 139"/>
                  <a:gd name="T6" fmla="*/ 2147483647 w 139"/>
                  <a:gd name="T7" fmla="*/ 2147483647 h 139"/>
                  <a:gd name="T8" fmla="*/ 0 w 139"/>
                  <a:gd name="T9" fmla="*/ 2147483647 h 139"/>
                  <a:gd name="T10" fmla="*/ 2147483647 w 139"/>
                  <a:gd name="T11" fmla="*/ 2147483647 h 139"/>
                  <a:gd name="T12" fmla="*/ 2147483647 w 139"/>
                  <a:gd name="T13" fmla="*/ 0 h 139"/>
                  <a:gd name="T14" fmla="*/ 2147483647 w 139"/>
                  <a:gd name="T15" fmla="*/ 2147483647 h 139"/>
                  <a:gd name="T16" fmla="*/ 2147483647 w 139"/>
                  <a:gd name="T17" fmla="*/ 2147483647 h 139"/>
                  <a:gd name="T18" fmla="*/ 2147483647 w 139"/>
                  <a:gd name="T19" fmla="*/ 2147483647 h 139"/>
                  <a:gd name="T20" fmla="*/ 2147483647 w 139"/>
                  <a:gd name="T21" fmla="*/ 2147483647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9"/>
                  <a:gd name="T34" fmla="*/ 0 h 139"/>
                  <a:gd name="T35" fmla="*/ 139 w 139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5B9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3084" name="等腰三角形 3"/>
            <p:cNvSpPr/>
            <p:nvPr/>
          </p:nvSpPr>
          <p:spPr bwMode="auto">
            <a:xfrm>
              <a:off x="4241725" y="2406312"/>
              <a:ext cx="1289027" cy="203171"/>
            </a:xfrm>
            <a:custGeom>
              <a:avLst/>
              <a:gdLst>
                <a:gd name="T0" fmla="*/ 0 w 1329908"/>
                <a:gd name="T1" fmla="*/ 208430 h 202523"/>
                <a:gd name="T2" fmla="*/ 396932 w 1329908"/>
                <a:gd name="T3" fmla="*/ 0 h 202523"/>
                <a:gd name="T4" fmla="*/ 1004121 w 1329908"/>
                <a:gd name="T5" fmla="*/ 183924 h 202523"/>
                <a:gd name="T6" fmla="*/ 0 w 1329908"/>
                <a:gd name="T7" fmla="*/ 208430 h 2025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29908"/>
                <a:gd name="T13" fmla="*/ 0 h 202523"/>
                <a:gd name="T14" fmla="*/ 1329908 w 1329908"/>
                <a:gd name="T15" fmla="*/ 202523 h 2025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29908" h="202523">
                  <a:moveTo>
                    <a:pt x="0" y="202523"/>
                  </a:moveTo>
                  <a:lnTo>
                    <a:pt x="525719" y="0"/>
                  </a:lnTo>
                  <a:lnTo>
                    <a:pt x="1329908" y="178711"/>
                  </a:lnTo>
                  <a:lnTo>
                    <a:pt x="0" y="202523"/>
                  </a:lnTo>
                  <a:close/>
                </a:path>
              </a:pathLst>
            </a:custGeom>
            <a:solidFill>
              <a:schemeClr val="tx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85" name="等腰三角形 3"/>
            <p:cNvSpPr/>
            <p:nvPr/>
          </p:nvSpPr>
          <p:spPr bwMode="auto">
            <a:xfrm>
              <a:off x="5722836" y="2430121"/>
              <a:ext cx="1581122" cy="193648"/>
            </a:xfrm>
            <a:custGeom>
              <a:avLst/>
              <a:gdLst>
                <a:gd name="T0" fmla="*/ 0 w 1329908"/>
                <a:gd name="T1" fmla="*/ 183894 h 194903"/>
                <a:gd name="T2" fmla="*/ 2068990 w 1329908"/>
                <a:gd name="T3" fmla="*/ 0 h 194903"/>
                <a:gd name="T4" fmla="*/ 6311248 w 1329908"/>
                <a:gd name="T5" fmla="*/ 161425 h 194903"/>
                <a:gd name="T6" fmla="*/ 0 w 1329908"/>
                <a:gd name="T7" fmla="*/ 183894 h 1949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29908"/>
                <a:gd name="T13" fmla="*/ 0 h 194903"/>
                <a:gd name="T14" fmla="*/ 1329908 w 1329908"/>
                <a:gd name="T15" fmla="*/ 194903 h 1949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29908" h="194903">
                  <a:moveTo>
                    <a:pt x="0" y="194903"/>
                  </a:moveTo>
                  <a:lnTo>
                    <a:pt x="435978" y="0"/>
                  </a:lnTo>
                  <a:lnTo>
                    <a:pt x="1329908" y="171091"/>
                  </a:lnTo>
                  <a:lnTo>
                    <a:pt x="0" y="194903"/>
                  </a:lnTo>
                  <a:close/>
                </a:path>
              </a:pathLst>
            </a:custGeom>
            <a:solidFill>
              <a:schemeClr val="tx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86" name="等腰三角形 3"/>
            <p:cNvSpPr/>
            <p:nvPr/>
          </p:nvSpPr>
          <p:spPr bwMode="auto">
            <a:xfrm>
              <a:off x="4944975" y="2212664"/>
              <a:ext cx="328607" cy="120633"/>
            </a:xfrm>
            <a:custGeom>
              <a:avLst/>
              <a:gdLst>
                <a:gd name="T0" fmla="*/ 0 w 329783"/>
                <a:gd name="T1" fmla="*/ 113467 h 121560"/>
                <a:gd name="T2" fmla="*/ 308470 w 329783"/>
                <a:gd name="T3" fmla="*/ 0 h 121560"/>
                <a:gd name="T4" fmla="*/ 319349 w 329783"/>
                <a:gd name="T5" fmla="*/ 109022 h 121560"/>
                <a:gd name="T6" fmla="*/ 0 w 329783"/>
                <a:gd name="T7" fmla="*/ 113467 h 1215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9783"/>
                <a:gd name="T13" fmla="*/ 0 h 121560"/>
                <a:gd name="T14" fmla="*/ 329783 w 329783"/>
                <a:gd name="T15" fmla="*/ 121560 h 1215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9783" h="121560">
                  <a:moveTo>
                    <a:pt x="0" y="121560"/>
                  </a:moveTo>
                  <a:lnTo>
                    <a:pt x="318550" y="0"/>
                  </a:lnTo>
                  <a:lnTo>
                    <a:pt x="329783" y="116798"/>
                  </a:lnTo>
                  <a:lnTo>
                    <a:pt x="0" y="121560"/>
                  </a:lnTo>
                  <a:close/>
                </a:path>
              </a:pathLst>
            </a:custGeom>
            <a:solidFill>
              <a:schemeClr val="tx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87" name="等腰三角形 3"/>
            <p:cNvSpPr/>
            <p:nvPr/>
          </p:nvSpPr>
          <p:spPr bwMode="auto">
            <a:xfrm>
              <a:off x="8634260" y="2222188"/>
              <a:ext cx="795324" cy="106347"/>
            </a:xfrm>
            <a:custGeom>
              <a:avLst/>
              <a:gdLst>
                <a:gd name="T0" fmla="*/ 0 w 571182"/>
                <a:gd name="T1" fmla="*/ 118737 h 104892"/>
                <a:gd name="T2" fmla="*/ 3821176 w 571182"/>
                <a:gd name="T3" fmla="*/ 0 h 104892"/>
                <a:gd name="T4" fmla="*/ 11238286 w 571182"/>
                <a:gd name="T5" fmla="*/ 105260 h 104892"/>
                <a:gd name="T6" fmla="*/ 0 w 571182"/>
                <a:gd name="T7" fmla="*/ 118737 h 1048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1182"/>
                <a:gd name="T13" fmla="*/ 0 h 104892"/>
                <a:gd name="T14" fmla="*/ 571182 w 571182"/>
                <a:gd name="T15" fmla="*/ 104892 h 1048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1182" h="104892">
                  <a:moveTo>
                    <a:pt x="0" y="104892"/>
                  </a:moveTo>
                  <a:lnTo>
                    <a:pt x="194210" y="0"/>
                  </a:lnTo>
                  <a:lnTo>
                    <a:pt x="571182" y="92986"/>
                  </a:lnTo>
                  <a:lnTo>
                    <a:pt x="0" y="104892"/>
                  </a:lnTo>
                  <a:close/>
                </a:path>
              </a:pathLst>
            </a:custGeom>
            <a:solidFill>
              <a:schemeClr val="tx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88" name="等腰三角形 3"/>
            <p:cNvSpPr/>
            <p:nvPr/>
          </p:nvSpPr>
          <p:spPr bwMode="auto">
            <a:xfrm>
              <a:off x="1076306" y="2619007"/>
              <a:ext cx="885809" cy="126982"/>
            </a:xfrm>
            <a:custGeom>
              <a:avLst/>
              <a:gdLst>
                <a:gd name="T0" fmla="*/ 0 w 913468"/>
                <a:gd name="T1" fmla="*/ 132378 h 126323"/>
                <a:gd name="T2" fmla="*/ 249685 w 913468"/>
                <a:gd name="T3" fmla="*/ 0 h 126323"/>
                <a:gd name="T4" fmla="*/ 692650 w 913468"/>
                <a:gd name="T5" fmla="*/ 115414 h 126323"/>
                <a:gd name="T6" fmla="*/ 0 w 913468"/>
                <a:gd name="T7" fmla="*/ 132378 h 1263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3468"/>
                <a:gd name="T13" fmla="*/ 0 h 126323"/>
                <a:gd name="T14" fmla="*/ 913468 w 913468"/>
                <a:gd name="T15" fmla="*/ 126323 h 1263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3468" h="126323">
                  <a:moveTo>
                    <a:pt x="0" y="126323"/>
                  </a:moveTo>
                  <a:lnTo>
                    <a:pt x="329286" y="0"/>
                  </a:lnTo>
                  <a:lnTo>
                    <a:pt x="913468" y="110131"/>
                  </a:lnTo>
                  <a:lnTo>
                    <a:pt x="0" y="126323"/>
                  </a:lnTo>
                  <a:close/>
                </a:path>
              </a:pathLst>
            </a:custGeom>
            <a:solidFill>
              <a:schemeClr val="tx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3089" name="组合 164"/>
            <p:cNvGrpSpPr/>
            <p:nvPr/>
          </p:nvGrpSpPr>
          <p:grpSpPr bwMode="auto">
            <a:xfrm>
              <a:off x="0" y="1277639"/>
              <a:ext cx="1618771" cy="1708029"/>
              <a:chOff x="0" y="0"/>
              <a:chExt cx="1618771" cy="1708029"/>
            </a:xfrm>
          </p:grpSpPr>
          <p:grpSp>
            <p:nvGrpSpPr>
              <p:cNvPr id="3121" name="组合 154"/>
              <p:cNvGrpSpPr/>
              <p:nvPr/>
            </p:nvGrpSpPr>
            <p:grpSpPr bwMode="auto">
              <a:xfrm>
                <a:off x="1357015" y="316962"/>
                <a:ext cx="261756" cy="377398"/>
                <a:chOff x="0" y="0"/>
                <a:chExt cx="411371" cy="593113"/>
              </a:xfrm>
            </p:grpSpPr>
            <p:sp>
              <p:nvSpPr>
                <p:cNvPr id="3139" name="Freeform 51"/>
                <p:cNvSpPr/>
                <p:nvPr/>
              </p:nvSpPr>
              <p:spPr bwMode="auto">
                <a:xfrm>
                  <a:off x="169460" y="405232"/>
                  <a:ext cx="79818" cy="187881"/>
                </a:xfrm>
                <a:custGeom>
                  <a:avLst/>
                  <a:gdLst>
                    <a:gd name="T0" fmla="*/ 0 w 27"/>
                    <a:gd name="T1" fmla="*/ 0 h 64"/>
                    <a:gd name="T2" fmla="*/ 2147483647 w 27"/>
                    <a:gd name="T3" fmla="*/ 2147483647 h 64"/>
                    <a:gd name="T4" fmla="*/ 2147483647 w 27"/>
                    <a:gd name="T5" fmla="*/ 0 h 64"/>
                    <a:gd name="T6" fmla="*/ 2147483647 w 27"/>
                    <a:gd name="T7" fmla="*/ 2147483647 h 64"/>
                    <a:gd name="T8" fmla="*/ 0 w 27"/>
                    <a:gd name="T9" fmla="*/ 2147483647 h 64"/>
                    <a:gd name="T10" fmla="*/ 0 w 27"/>
                    <a:gd name="T11" fmla="*/ 0 h 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"/>
                    <a:gd name="T19" fmla="*/ 0 h 64"/>
                    <a:gd name="T20" fmla="*/ 27 w 27"/>
                    <a:gd name="T21" fmla="*/ 64 h 6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" h="64">
                      <a:moveTo>
                        <a:pt x="0" y="0"/>
                      </a:moveTo>
                      <a:cubicBezTo>
                        <a:pt x="4" y="1"/>
                        <a:pt x="8" y="1"/>
                        <a:pt x="12" y="1"/>
                      </a:cubicBezTo>
                      <a:cubicBezTo>
                        <a:pt x="17" y="1"/>
                        <a:pt x="22" y="1"/>
                        <a:pt x="27" y="0"/>
                      </a:cubicBezTo>
                      <a:cubicBezTo>
                        <a:pt x="27" y="64"/>
                        <a:pt x="27" y="64"/>
                        <a:pt x="27" y="64"/>
                      </a:cubicBezTo>
                      <a:cubicBezTo>
                        <a:pt x="0" y="64"/>
                        <a:pt x="0" y="64"/>
                        <a:pt x="0" y="6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B5D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140" name="Freeform 52"/>
                <p:cNvSpPr/>
                <p:nvPr/>
              </p:nvSpPr>
              <p:spPr bwMode="auto">
                <a:xfrm>
                  <a:off x="0" y="0"/>
                  <a:ext cx="411371" cy="408916"/>
                </a:xfrm>
                <a:custGeom>
                  <a:avLst/>
                  <a:gdLst>
                    <a:gd name="T0" fmla="*/ 2147483647 w 139"/>
                    <a:gd name="T1" fmla="*/ 2147483647 h 139"/>
                    <a:gd name="T2" fmla="*/ 2147483647 w 139"/>
                    <a:gd name="T3" fmla="*/ 2147483647 h 139"/>
                    <a:gd name="T4" fmla="*/ 2147483647 w 139"/>
                    <a:gd name="T5" fmla="*/ 2147483647 h 139"/>
                    <a:gd name="T6" fmla="*/ 2147483647 w 139"/>
                    <a:gd name="T7" fmla="*/ 2147483647 h 139"/>
                    <a:gd name="T8" fmla="*/ 0 w 139"/>
                    <a:gd name="T9" fmla="*/ 2147483647 h 139"/>
                    <a:gd name="T10" fmla="*/ 2147483647 w 139"/>
                    <a:gd name="T11" fmla="*/ 2147483647 h 139"/>
                    <a:gd name="T12" fmla="*/ 2147483647 w 139"/>
                    <a:gd name="T13" fmla="*/ 0 h 139"/>
                    <a:gd name="T14" fmla="*/ 2147483647 w 139"/>
                    <a:gd name="T15" fmla="*/ 2147483647 h 139"/>
                    <a:gd name="T16" fmla="*/ 2147483647 w 139"/>
                    <a:gd name="T17" fmla="*/ 2147483647 h 139"/>
                    <a:gd name="T18" fmla="*/ 2147483647 w 139"/>
                    <a:gd name="T19" fmla="*/ 2147483647 h 139"/>
                    <a:gd name="T20" fmla="*/ 2147483647 w 139"/>
                    <a:gd name="T21" fmla="*/ 2147483647 h 1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39"/>
                    <a:gd name="T34" fmla="*/ 0 h 139"/>
                    <a:gd name="T35" fmla="*/ 139 w 139"/>
                    <a:gd name="T36" fmla="*/ 139 h 13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39" h="139">
                      <a:moveTo>
                        <a:pt x="84" y="138"/>
                      </a:moveTo>
                      <a:cubicBezTo>
                        <a:pt x="79" y="139"/>
                        <a:pt x="74" y="139"/>
                        <a:pt x="69" y="139"/>
                      </a:cubicBezTo>
                      <a:cubicBezTo>
                        <a:pt x="65" y="139"/>
                        <a:pt x="61" y="139"/>
                        <a:pt x="57" y="138"/>
                      </a:cubicBezTo>
                      <a:cubicBezTo>
                        <a:pt x="43" y="136"/>
                        <a:pt x="31" y="129"/>
                        <a:pt x="20" y="119"/>
                      </a:cubicBezTo>
                      <a:cubicBezTo>
                        <a:pt x="7" y="105"/>
                        <a:pt x="0" y="89"/>
                        <a:pt x="0" y="70"/>
                      </a:cubicBezTo>
                      <a:cubicBezTo>
                        <a:pt x="0" y="51"/>
                        <a:pt x="7" y="34"/>
                        <a:pt x="20" y="21"/>
                      </a:cubicBezTo>
                      <a:cubicBezTo>
                        <a:pt x="34" y="7"/>
                        <a:pt x="50" y="0"/>
                        <a:pt x="69" y="0"/>
                      </a:cubicBezTo>
                      <a:cubicBezTo>
                        <a:pt x="89" y="0"/>
                        <a:pt x="105" y="7"/>
                        <a:pt x="119" y="21"/>
                      </a:cubicBezTo>
                      <a:cubicBezTo>
                        <a:pt x="132" y="34"/>
                        <a:pt x="139" y="51"/>
                        <a:pt x="139" y="70"/>
                      </a:cubicBezTo>
                      <a:cubicBezTo>
                        <a:pt x="139" y="89"/>
                        <a:pt x="132" y="105"/>
                        <a:pt x="119" y="119"/>
                      </a:cubicBezTo>
                      <a:cubicBezTo>
                        <a:pt x="109" y="129"/>
                        <a:pt x="97" y="135"/>
                        <a:pt x="84" y="138"/>
                      </a:cubicBezTo>
                      <a:close/>
                    </a:path>
                  </a:pathLst>
                </a:custGeom>
                <a:solidFill>
                  <a:srgbClr val="5B95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sp>
            <p:nvSpPr>
              <p:cNvPr id="3122" name="等腰三角形 3"/>
              <p:cNvSpPr/>
              <p:nvPr/>
            </p:nvSpPr>
            <p:spPr bwMode="auto">
              <a:xfrm>
                <a:off x="633401" y="1319147"/>
                <a:ext cx="620702" cy="58729"/>
              </a:xfrm>
              <a:custGeom>
                <a:avLst/>
                <a:gdLst>
                  <a:gd name="T0" fmla="*/ 0 w 913468"/>
                  <a:gd name="T1" fmla="*/ 24947 h 65363"/>
                  <a:gd name="T2" fmla="*/ 4103 w 913468"/>
                  <a:gd name="T3" fmla="*/ 0 h 65363"/>
                  <a:gd name="T4" fmla="*/ 28209 w 913468"/>
                  <a:gd name="T5" fmla="*/ 18767 h 65363"/>
                  <a:gd name="T6" fmla="*/ 0 w 913468"/>
                  <a:gd name="T7" fmla="*/ 24947 h 653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3468"/>
                  <a:gd name="T13" fmla="*/ 0 h 65363"/>
                  <a:gd name="T14" fmla="*/ 913468 w 913468"/>
                  <a:gd name="T15" fmla="*/ 65363 h 653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3468" h="65363">
                    <a:moveTo>
                      <a:pt x="0" y="65363"/>
                    </a:moveTo>
                    <a:lnTo>
                      <a:pt x="132852" y="0"/>
                    </a:lnTo>
                    <a:lnTo>
                      <a:pt x="913468" y="49171"/>
                    </a:lnTo>
                    <a:lnTo>
                      <a:pt x="0" y="65363"/>
                    </a:lnTo>
                    <a:close/>
                  </a:path>
                </a:pathLst>
              </a:custGeom>
              <a:solidFill>
                <a:schemeClr val="tx1">
                  <a:alpha val="3294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23" name="Freeform 20"/>
              <p:cNvSpPr/>
              <p:nvPr/>
            </p:nvSpPr>
            <p:spPr bwMode="auto">
              <a:xfrm>
                <a:off x="543179" y="1236018"/>
                <a:ext cx="108845" cy="142336"/>
              </a:xfrm>
              <a:custGeom>
                <a:avLst/>
                <a:gdLst>
                  <a:gd name="T0" fmla="*/ 2147483647 w 104"/>
                  <a:gd name="T1" fmla="*/ 2147483647 h 136"/>
                  <a:gd name="T2" fmla="*/ 0 w 104"/>
                  <a:gd name="T3" fmla="*/ 2147483647 h 136"/>
                  <a:gd name="T4" fmla="*/ 0 w 104"/>
                  <a:gd name="T5" fmla="*/ 0 h 136"/>
                  <a:gd name="T6" fmla="*/ 2147483647 w 104"/>
                  <a:gd name="T7" fmla="*/ 2147483647 h 136"/>
                  <a:gd name="T8" fmla="*/ 2147483647 w 104"/>
                  <a:gd name="T9" fmla="*/ 2147483647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36"/>
                  <a:gd name="T17" fmla="*/ 104 w 104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36">
                    <a:moveTo>
                      <a:pt x="104" y="136"/>
                    </a:moveTo>
                    <a:lnTo>
                      <a:pt x="0" y="95"/>
                    </a:lnTo>
                    <a:lnTo>
                      <a:pt x="0" y="0"/>
                    </a:lnTo>
                    <a:lnTo>
                      <a:pt x="104" y="41"/>
                    </a:lnTo>
                    <a:lnTo>
                      <a:pt x="104" y="136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24" name="Freeform 21"/>
              <p:cNvSpPr/>
              <p:nvPr/>
            </p:nvSpPr>
            <p:spPr bwMode="auto">
              <a:xfrm>
                <a:off x="652024" y="1236018"/>
                <a:ext cx="110938" cy="142336"/>
              </a:xfrm>
              <a:custGeom>
                <a:avLst/>
                <a:gdLst>
                  <a:gd name="T0" fmla="*/ 0 w 106"/>
                  <a:gd name="T1" fmla="*/ 2147483647 h 136"/>
                  <a:gd name="T2" fmla="*/ 0 w 106"/>
                  <a:gd name="T3" fmla="*/ 2147483647 h 136"/>
                  <a:gd name="T4" fmla="*/ 2147483647 w 106"/>
                  <a:gd name="T5" fmla="*/ 0 h 136"/>
                  <a:gd name="T6" fmla="*/ 2147483647 w 106"/>
                  <a:gd name="T7" fmla="*/ 2147483647 h 136"/>
                  <a:gd name="T8" fmla="*/ 0 w 106"/>
                  <a:gd name="T9" fmla="*/ 2147483647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136"/>
                  <a:gd name="T17" fmla="*/ 106 w 106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136">
                    <a:moveTo>
                      <a:pt x="0" y="136"/>
                    </a:moveTo>
                    <a:lnTo>
                      <a:pt x="0" y="41"/>
                    </a:lnTo>
                    <a:lnTo>
                      <a:pt x="106" y="0"/>
                    </a:lnTo>
                    <a:lnTo>
                      <a:pt x="106" y="95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B68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25" name="Freeform 22"/>
              <p:cNvSpPr>
                <a:spLocks noEditPoints="1"/>
              </p:cNvSpPr>
              <p:nvPr/>
            </p:nvSpPr>
            <p:spPr bwMode="auto">
              <a:xfrm>
                <a:off x="280485" y="211410"/>
                <a:ext cx="371538" cy="1114614"/>
              </a:xfrm>
              <a:custGeom>
                <a:avLst/>
                <a:gdLst>
                  <a:gd name="T0" fmla="*/ 2147483647 w 355"/>
                  <a:gd name="T1" fmla="*/ 2147483647 h 1065"/>
                  <a:gd name="T2" fmla="*/ 2147483647 w 355"/>
                  <a:gd name="T3" fmla="*/ 2147483647 h 1065"/>
                  <a:gd name="T4" fmla="*/ 2147483647 w 355"/>
                  <a:gd name="T5" fmla="*/ 2147483647 h 1065"/>
                  <a:gd name="T6" fmla="*/ 0 w 355"/>
                  <a:gd name="T7" fmla="*/ 2147483647 h 1065"/>
                  <a:gd name="T8" fmla="*/ 2147483647 w 355"/>
                  <a:gd name="T9" fmla="*/ 2147483647 h 1065"/>
                  <a:gd name="T10" fmla="*/ 2147483647 w 355"/>
                  <a:gd name="T11" fmla="*/ 2147483647 h 1065"/>
                  <a:gd name="T12" fmla="*/ 2147483647 w 355"/>
                  <a:gd name="T13" fmla="*/ 2147483647 h 1065"/>
                  <a:gd name="T14" fmla="*/ 2147483647 w 355"/>
                  <a:gd name="T15" fmla="*/ 2147483647 h 1065"/>
                  <a:gd name="T16" fmla="*/ 2147483647 w 355"/>
                  <a:gd name="T17" fmla="*/ 2147483647 h 1065"/>
                  <a:gd name="T18" fmla="*/ 2147483647 w 355"/>
                  <a:gd name="T19" fmla="*/ 2147483647 h 1065"/>
                  <a:gd name="T20" fmla="*/ 2147483647 w 355"/>
                  <a:gd name="T21" fmla="*/ 2147483647 h 1065"/>
                  <a:gd name="T22" fmla="*/ 2147483647 w 355"/>
                  <a:gd name="T23" fmla="*/ 2147483647 h 1065"/>
                  <a:gd name="T24" fmla="*/ 2147483647 w 355"/>
                  <a:gd name="T25" fmla="*/ 2147483647 h 1065"/>
                  <a:gd name="T26" fmla="*/ 2147483647 w 355"/>
                  <a:gd name="T27" fmla="*/ 2147483647 h 1065"/>
                  <a:gd name="T28" fmla="*/ 2147483647 w 355"/>
                  <a:gd name="T29" fmla="*/ 2147483647 h 1065"/>
                  <a:gd name="T30" fmla="*/ 2147483647 w 355"/>
                  <a:gd name="T31" fmla="*/ 2147483647 h 1065"/>
                  <a:gd name="T32" fmla="*/ 2147483647 w 355"/>
                  <a:gd name="T33" fmla="*/ 2147483647 h 1065"/>
                  <a:gd name="T34" fmla="*/ 2147483647 w 355"/>
                  <a:gd name="T35" fmla="*/ 2147483647 h 1065"/>
                  <a:gd name="T36" fmla="*/ 2147483647 w 355"/>
                  <a:gd name="T37" fmla="*/ 2147483647 h 1065"/>
                  <a:gd name="T38" fmla="*/ 2147483647 w 355"/>
                  <a:gd name="T39" fmla="*/ 2147483647 h 1065"/>
                  <a:gd name="T40" fmla="*/ 2147483647 w 355"/>
                  <a:gd name="T41" fmla="*/ 2147483647 h 1065"/>
                  <a:gd name="T42" fmla="*/ 2147483647 w 355"/>
                  <a:gd name="T43" fmla="*/ 2147483647 h 1065"/>
                  <a:gd name="T44" fmla="*/ 2147483647 w 355"/>
                  <a:gd name="T45" fmla="*/ 2147483647 h 1065"/>
                  <a:gd name="T46" fmla="*/ 2147483647 w 355"/>
                  <a:gd name="T47" fmla="*/ 2147483647 h 1065"/>
                  <a:gd name="T48" fmla="*/ 2147483647 w 355"/>
                  <a:gd name="T49" fmla="*/ 2147483647 h 1065"/>
                  <a:gd name="T50" fmla="*/ 2147483647 w 355"/>
                  <a:gd name="T51" fmla="*/ 2147483647 h 1065"/>
                  <a:gd name="T52" fmla="*/ 2147483647 w 355"/>
                  <a:gd name="T53" fmla="*/ 2147483647 h 1065"/>
                  <a:gd name="T54" fmla="*/ 2147483647 w 355"/>
                  <a:gd name="T55" fmla="*/ 2147483647 h 1065"/>
                  <a:gd name="T56" fmla="*/ 2147483647 w 355"/>
                  <a:gd name="T57" fmla="*/ 2147483647 h 1065"/>
                  <a:gd name="T58" fmla="*/ 2147483647 w 355"/>
                  <a:gd name="T59" fmla="*/ 2147483647 h 1065"/>
                  <a:gd name="T60" fmla="*/ 2147483647 w 355"/>
                  <a:gd name="T61" fmla="*/ 2147483647 h 1065"/>
                  <a:gd name="T62" fmla="*/ 2147483647 w 355"/>
                  <a:gd name="T63" fmla="*/ 2147483647 h 1065"/>
                  <a:gd name="T64" fmla="*/ 2147483647 w 355"/>
                  <a:gd name="T65" fmla="*/ 2147483647 h 1065"/>
                  <a:gd name="T66" fmla="*/ 2147483647 w 355"/>
                  <a:gd name="T67" fmla="*/ 2147483647 h 1065"/>
                  <a:gd name="T68" fmla="*/ 2147483647 w 355"/>
                  <a:gd name="T69" fmla="*/ 2147483647 h 1065"/>
                  <a:gd name="T70" fmla="*/ 2147483647 w 355"/>
                  <a:gd name="T71" fmla="*/ 2147483647 h 1065"/>
                  <a:gd name="T72" fmla="*/ 2147483647 w 355"/>
                  <a:gd name="T73" fmla="*/ 2147483647 h 1065"/>
                  <a:gd name="T74" fmla="*/ 2147483647 w 355"/>
                  <a:gd name="T75" fmla="*/ 2147483647 h 1065"/>
                  <a:gd name="T76" fmla="*/ 2147483647 w 355"/>
                  <a:gd name="T77" fmla="*/ 2147483647 h 1065"/>
                  <a:gd name="T78" fmla="*/ 2147483647 w 355"/>
                  <a:gd name="T79" fmla="*/ 2147483647 h 1065"/>
                  <a:gd name="T80" fmla="*/ 2147483647 w 355"/>
                  <a:gd name="T81" fmla="*/ 2147483647 h 1065"/>
                  <a:gd name="T82" fmla="*/ 2147483647 w 355"/>
                  <a:gd name="T83" fmla="*/ 2147483647 h 1065"/>
                  <a:gd name="T84" fmla="*/ 2147483647 w 355"/>
                  <a:gd name="T85" fmla="*/ 2147483647 h 1065"/>
                  <a:gd name="T86" fmla="*/ 2147483647 w 355"/>
                  <a:gd name="T87" fmla="*/ 2147483647 h 1065"/>
                  <a:gd name="T88" fmla="*/ 2147483647 w 355"/>
                  <a:gd name="T89" fmla="*/ 2147483647 h 1065"/>
                  <a:gd name="T90" fmla="*/ 2147483647 w 355"/>
                  <a:gd name="T91" fmla="*/ 0 h 1065"/>
                  <a:gd name="T92" fmla="*/ 2147483647 w 355"/>
                  <a:gd name="T93" fmla="*/ 2147483647 h 1065"/>
                  <a:gd name="T94" fmla="*/ 2147483647 w 355"/>
                  <a:gd name="T95" fmla="*/ 2147483647 h 1065"/>
                  <a:gd name="T96" fmla="*/ 2147483647 w 355"/>
                  <a:gd name="T97" fmla="*/ 2147483647 h 1065"/>
                  <a:gd name="T98" fmla="*/ 2147483647 w 355"/>
                  <a:gd name="T99" fmla="*/ 0 h 106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55"/>
                  <a:gd name="T151" fmla="*/ 0 h 1065"/>
                  <a:gd name="T152" fmla="*/ 355 w 355"/>
                  <a:gd name="T153" fmla="*/ 1065 h 106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55" h="1065">
                    <a:moveTo>
                      <a:pt x="14" y="877"/>
                    </a:moveTo>
                    <a:lnTo>
                      <a:pt x="355" y="1008"/>
                    </a:lnTo>
                    <a:lnTo>
                      <a:pt x="355" y="1065"/>
                    </a:lnTo>
                    <a:lnTo>
                      <a:pt x="0" y="927"/>
                    </a:lnTo>
                    <a:lnTo>
                      <a:pt x="14" y="877"/>
                    </a:lnTo>
                    <a:close/>
                    <a:moveTo>
                      <a:pt x="355" y="956"/>
                    </a:moveTo>
                    <a:lnTo>
                      <a:pt x="31" y="830"/>
                    </a:lnTo>
                    <a:lnTo>
                      <a:pt x="45" y="780"/>
                    </a:lnTo>
                    <a:lnTo>
                      <a:pt x="355" y="899"/>
                    </a:lnTo>
                    <a:lnTo>
                      <a:pt x="355" y="956"/>
                    </a:lnTo>
                    <a:close/>
                    <a:moveTo>
                      <a:pt x="75" y="683"/>
                    </a:moveTo>
                    <a:lnTo>
                      <a:pt x="355" y="790"/>
                    </a:lnTo>
                    <a:lnTo>
                      <a:pt x="355" y="844"/>
                    </a:lnTo>
                    <a:lnTo>
                      <a:pt x="61" y="733"/>
                    </a:lnTo>
                    <a:lnTo>
                      <a:pt x="75" y="683"/>
                    </a:lnTo>
                    <a:close/>
                    <a:moveTo>
                      <a:pt x="106" y="586"/>
                    </a:moveTo>
                    <a:lnTo>
                      <a:pt x="355" y="681"/>
                    </a:lnTo>
                    <a:lnTo>
                      <a:pt x="355" y="735"/>
                    </a:lnTo>
                    <a:lnTo>
                      <a:pt x="92" y="633"/>
                    </a:lnTo>
                    <a:lnTo>
                      <a:pt x="106" y="586"/>
                    </a:lnTo>
                    <a:close/>
                    <a:moveTo>
                      <a:pt x="355" y="571"/>
                    </a:moveTo>
                    <a:lnTo>
                      <a:pt x="355" y="626"/>
                    </a:lnTo>
                    <a:lnTo>
                      <a:pt x="123" y="536"/>
                    </a:lnTo>
                    <a:lnTo>
                      <a:pt x="137" y="488"/>
                    </a:lnTo>
                    <a:lnTo>
                      <a:pt x="355" y="571"/>
                    </a:lnTo>
                    <a:close/>
                    <a:moveTo>
                      <a:pt x="168" y="389"/>
                    </a:moveTo>
                    <a:lnTo>
                      <a:pt x="355" y="462"/>
                    </a:lnTo>
                    <a:lnTo>
                      <a:pt x="355" y="514"/>
                    </a:lnTo>
                    <a:lnTo>
                      <a:pt x="154" y="439"/>
                    </a:lnTo>
                    <a:lnTo>
                      <a:pt x="168" y="389"/>
                    </a:lnTo>
                    <a:close/>
                    <a:moveTo>
                      <a:pt x="355" y="351"/>
                    </a:moveTo>
                    <a:lnTo>
                      <a:pt x="355" y="405"/>
                    </a:lnTo>
                    <a:lnTo>
                      <a:pt x="184" y="341"/>
                    </a:lnTo>
                    <a:lnTo>
                      <a:pt x="198" y="291"/>
                    </a:lnTo>
                    <a:lnTo>
                      <a:pt x="355" y="351"/>
                    </a:lnTo>
                    <a:close/>
                    <a:moveTo>
                      <a:pt x="355" y="242"/>
                    </a:moveTo>
                    <a:lnTo>
                      <a:pt x="355" y="296"/>
                    </a:lnTo>
                    <a:lnTo>
                      <a:pt x="215" y="244"/>
                    </a:lnTo>
                    <a:lnTo>
                      <a:pt x="229" y="194"/>
                    </a:lnTo>
                    <a:lnTo>
                      <a:pt x="355" y="242"/>
                    </a:lnTo>
                    <a:close/>
                    <a:moveTo>
                      <a:pt x="355" y="187"/>
                    </a:moveTo>
                    <a:lnTo>
                      <a:pt x="243" y="147"/>
                    </a:lnTo>
                    <a:lnTo>
                      <a:pt x="260" y="97"/>
                    </a:lnTo>
                    <a:lnTo>
                      <a:pt x="355" y="133"/>
                    </a:lnTo>
                    <a:lnTo>
                      <a:pt x="355" y="187"/>
                    </a:lnTo>
                    <a:close/>
                    <a:moveTo>
                      <a:pt x="291" y="0"/>
                    </a:moveTo>
                    <a:lnTo>
                      <a:pt x="355" y="23"/>
                    </a:lnTo>
                    <a:lnTo>
                      <a:pt x="355" y="78"/>
                    </a:lnTo>
                    <a:lnTo>
                      <a:pt x="274" y="47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rgbClr val="578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26" name="Freeform 23"/>
              <p:cNvSpPr>
                <a:spLocks noEditPoints="1"/>
              </p:cNvSpPr>
              <p:nvPr/>
            </p:nvSpPr>
            <p:spPr bwMode="auto">
              <a:xfrm>
                <a:off x="295137" y="0"/>
                <a:ext cx="356886" cy="1266369"/>
              </a:xfrm>
              <a:custGeom>
                <a:avLst/>
                <a:gdLst>
                  <a:gd name="T0" fmla="*/ 2147483647 w 341"/>
                  <a:gd name="T1" fmla="*/ 2147483647 h 1210"/>
                  <a:gd name="T2" fmla="*/ 2147483647 w 341"/>
                  <a:gd name="T3" fmla="*/ 2147483647 h 1210"/>
                  <a:gd name="T4" fmla="*/ 2147483647 w 341"/>
                  <a:gd name="T5" fmla="*/ 0 h 1210"/>
                  <a:gd name="T6" fmla="*/ 2147483647 w 341"/>
                  <a:gd name="T7" fmla="*/ 2147483647 h 1210"/>
                  <a:gd name="T8" fmla="*/ 2147483647 w 341"/>
                  <a:gd name="T9" fmla="*/ 2147483647 h 1210"/>
                  <a:gd name="T10" fmla="*/ 2147483647 w 341"/>
                  <a:gd name="T11" fmla="*/ 2147483647 h 1210"/>
                  <a:gd name="T12" fmla="*/ 2147483647 w 341"/>
                  <a:gd name="T13" fmla="*/ 2147483647 h 1210"/>
                  <a:gd name="T14" fmla="*/ 0 w 341"/>
                  <a:gd name="T15" fmla="*/ 2147483647 h 1210"/>
                  <a:gd name="T16" fmla="*/ 2147483647 w 341"/>
                  <a:gd name="T17" fmla="*/ 2147483647 h 1210"/>
                  <a:gd name="T18" fmla="*/ 2147483647 w 341"/>
                  <a:gd name="T19" fmla="*/ 2147483647 h 1210"/>
                  <a:gd name="T20" fmla="*/ 2147483647 w 341"/>
                  <a:gd name="T21" fmla="*/ 2147483647 h 1210"/>
                  <a:gd name="T22" fmla="*/ 2147483647 w 341"/>
                  <a:gd name="T23" fmla="*/ 2147483647 h 1210"/>
                  <a:gd name="T24" fmla="*/ 2147483647 w 341"/>
                  <a:gd name="T25" fmla="*/ 2147483647 h 1210"/>
                  <a:gd name="T26" fmla="*/ 2147483647 w 341"/>
                  <a:gd name="T27" fmla="*/ 2147483647 h 1210"/>
                  <a:gd name="T28" fmla="*/ 2147483647 w 341"/>
                  <a:gd name="T29" fmla="*/ 2147483647 h 1210"/>
                  <a:gd name="T30" fmla="*/ 2147483647 w 341"/>
                  <a:gd name="T31" fmla="*/ 2147483647 h 1210"/>
                  <a:gd name="T32" fmla="*/ 2147483647 w 341"/>
                  <a:gd name="T33" fmla="*/ 2147483647 h 1210"/>
                  <a:gd name="T34" fmla="*/ 2147483647 w 341"/>
                  <a:gd name="T35" fmla="*/ 2147483647 h 1210"/>
                  <a:gd name="T36" fmla="*/ 2147483647 w 341"/>
                  <a:gd name="T37" fmla="*/ 2147483647 h 1210"/>
                  <a:gd name="T38" fmla="*/ 2147483647 w 341"/>
                  <a:gd name="T39" fmla="*/ 2147483647 h 1210"/>
                  <a:gd name="T40" fmla="*/ 2147483647 w 341"/>
                  <a:gd name="T41" fmla="*/ 2147483647 h 1210"/>
                  <a:gd name="T42" fmla="*/ 2147483647 w 341"/>
                  <a:gd name="T43" fmla="*/ 2147483647 h 1210"/>
                  <a:gd name="T44" fmla="*/ 2147483647 w 341"/>
                  <a:gd name="T45" fmla="*/ 2147483647 h 1210"/>
                  <a:gd name="T46" fmla="*/ 2147483647 w 341"/>
                  <a:gd name="T47" fmla="*/ 2147483647 h 1210"/>
                  <a:gd name="T48" fmla="*/ 2147483647 w 341"/>
                  <a:gd name="T49" fmla="*/ 2147483647 h 1210"/>
                  <a:gd name="T50" fmla="*/ 2147483647 w 341"/>
                  <a:gd name="T51" fmla="*/ 2147483647 h 1210"/>
                  <a:gd name="T52" fmla="*/ 2147483647 w 341"/>
                  <a:gd name="T53" fmla="*/ 2147483647 h 1210"/>
                  <a:gd name="T54" fmla="*/ 2147483647 w 341"/>
                  <a:gd name="T55" fmla="*/ 2147483647 h 1210"/>
                  <a:gd name="T56" fmla="*/ 2147483647 w 341"/>
                  <a:gd name="T57" fmla="*/ 2147483647 h 1210"/>
                  <a:gd name="T58" fmla="*/ 2147483647 w 341"/>
                  <a:gd name="T59" fmla="*/ 2147483647 h 1210"/>
                  <a:gd name="T60" fmla="*/ 2147483647 w 341"/>
                  <a:gd name="T61" fmla="*/ 2147483647 h 1210"/>
                  <a:gd name="T62" fmla="*/ 2147483647 w 341"/>
                  <a:gd name="T63" fmla="*/ 2147483647 h 1210"/>
                  <a:gd name="T64" fmla="*/ 2147483647 w 341"/>
                  <a:gd name="T65" fmla="*/ 2147483647 h 1210"/>
                  <a:gd name="T66" fmla="*/ 2147483647 w 341"/>
                  <a:gd name="T67" fmla="*/ 2147483647 h 1210"/>
                  <a:gd name="T68" fmla="*/ 2147483647 w 341"/>
                  <a:gd name="T69" fmla="*/ 2147483647 h 1210"/>
                  <a:gd name="T70" fmla="*/ 2147483647 w 341"/>
                  <a:gd name="T71" fmla="*/ 2147483647 h 1210"/>
                  <a:gd name="T72" fmla="*/ 2147483647 w 341"/>
                  <a:gd name="T73" fmla="*/ 2147483647 h 1210"/>
                  <a:gd name="T74" fmla="*/ 2147483647 w 341"/>
                  <a:gd name="T75" fmla="*/ 2147483647 h 1210"/>
                  <a:gd name="T76" fmla="*/ 2147483647 w 341"/>
                  <a:gd name="T77" fmla="*/ 2147483647 h 1210"/>
                  <a:gd name="T78" fmla="*/ 2147483647 w 341"/>
                  <a:gd name="T79" fmla="*/ 2147483647 h 1210"/>
                  <a:gd name="T80" fmla="*/ 2147483647 w 341"/>
                  <a:gd name="T81" fmla="*/ 2147483647 h 1210"/>
                  <a:gd name="T82" fmla="*/ 2147483647 w 341"/>
                  <a:gd name="T83" fmla="*/ 2147483647 h 1210"/>
                  <a:gd name="T84" fmla="*/ 2147483647 w 341"/>
                  <a:gd name="T85" fmla="*/ 2147483647 h 1210"/>
                  <a:gd name="T86" fmla="*/ 2147483647 w 341"/>
                  <a:gd name="T87" fmla="*/ 2147483647 h 1210"/>
                  <a:gd name="T88" fmla="*/ 2147483647 w 341"/>
                  <a:gd name="T89" fmla="*/ 2147483647 h 1210"/>
                  <a:gd name="T90" fmla="*/ 2147483647 w 341"/>
                  <a:gd name="T91" fmla="*/ 2147483647 h 1210"/>
                  <a:gd name="T92" fmla="*/ 2147483647 w 341"/>
                  <a:gd name="T93" fmla="*/ 2147483647 h 1210"/>
                  <a:gd name="T94" fmla="*/ 2147483647 w 341"/>
                  <a:gd name="T95" fmla="*/ 2147483647 h 1210"/>
                  <a:gd name="T96" fmla="*/ 2147483647 w 341"/>
                  <a:gd name="T97" fmla="*/ 2147483647 h 121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41"/>
                  <a:gd name="T148" fmla="*/ 0 h 1210"/>
                  <a:gd name="T149" fmla="*/ 341 w 341"/>
                  <a:gd name="T150" fmla="*/ 1210 h 121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41" h="1210">
                    <a:moveTo>
                      <a:pt x="341" y="225"/>
                    </a:moveTo>
                    <a:lnTo>
                      <a:pt x="277" y="202"/>
                    </a:lnTo>
                    <a:lnTo>
                      <a:pt x="341" y="0"/>
                    </a:lnTo>
                    <a:lnTo>
                      <a:pt x="341" y="225"/>
                    </a:lnTo>
                    <a:close/>
                    <a:moveTo>
                      <a:pt x="17" y="1032"/>
                    </a:moveTo>
                    <a:lnTo>
                      <a:pt x="341" y="1158"/>
                    </a:lnTo>
                    <a:lnTo>
                      <a:pt x="341" y="1210"/>
                    </a:lnTo>
                    <a:lnTo>
                      <a:pt x="0" y="1079"/>
                    </a:lnTo>
                    <a:lnTo>
                      <a:pt x="17" y="1032"/>
                    </a:lnTo>
                    <a:close/>
                    <a:moveTo>
                      <a:pt x="341" y="1101"/>
                    </a:moveTo>
                    <a:lnTo>
                      <a:pt x="31" y="982"/>
                    </a:lnTo>
                    <a:lnTo>
                      <a:pt x="47" y="935"/>
                    </a:lnTo>
                    <a:lnTo>
                      <a:pt x="341" y="1046"/>
                    </a:lnTo>
                    <a:lnTo>
                      <a:pt x="341" y="1101"/>
                    </a:lnTo>
                    <a:close/>
                    <a:moveTo>
                      <a:pt x="341" y="992"/>
                    </a:moveTo>
                    <a:lnTo>
                      <a:pt x="61" y="885"/>
                    </a:lnTo>
                    <a:lnTo>
                      <a:pt x="78" y="835"/>
                    </a:lnTo>
                    <a:lnTo>
                      <a:pt x="341" y="937"/>
                    </a:lnTo>
                    <a:lnTo>
                      <a:pt x="341" y="992"/>
                    </a:lnTo>
                    <a:close/>
                    <a:moveTo>
                      <a:pt x="109" y="738"/>
                    </a:moveTo>
                    <a:lnTo>
                      <a:pt x="341" y="828"/>
                    </a:lnTo>
                    <a:lnTo>
                      <a:pt x="341" y="883"/>
                    </a:lnTo>
                    <a:lnTo>
                      <a:pt x="92" y="788"/>
                    </a:lnTo>
                    <a:lnTo>
                      <a:pt x="109" y="738"/>
                    </a:lnTo>
                    <a:close/>
                    <a:moveTo>
                      <a:pt x="341" y="773"/>
                    </a:moveTo>
                    <a:lnTo>
                      <a:pt x="123" y="690"/>
                    </a:lnTo>
                    <a:lnTo>
                      <a:pt x="140" y="641"/>
                    </a:lnTo>
                    <a:lnTo>
                      <a:pt x="341" y="716"/>
                    </a:lnTo>
                    <a:lnTo>
                      <a:pt x="341" y="773"/>
                    </a:lnTo>
                    <a:close/>
                    <a:moveTo>
                      <a:pt x="170" y="543"/>
                    </a:moveTo>
                    <a:lnTo>
                      <a:pt x="341" y="607"/>
                    </a:lnTo>
                    <a:lnTo>
                      <a:pt x="341" y="664"/>
                    </a:lnTo>
                    <a:lnTo>
                      <a:pt x="154" y="591"/>
                    </a:lnTo>
                    <a:lnTo>
                      <a:pt x="170" y="543"/>
                    </a:lnTo>
                    <a:close/>
                    <a:moveTo>
                      <a:pt x="341" y="553"/>
                    </a:moveTo>
                    <a:lnTo>
                      <a:pt x="184" y="493"/>
                    </a:lnTo>
                    <a:lnTo>
                      <a:pt x="201" y="446"/>
                    </a:lnTo>
                    <a:lnTo>
                      <a:pt x="341" y="498"/>
                    </a:lnTo>
                    <a:lnTo>
                      <a:pt x="341" y="553"/>
                    </a:lnTo>
                    <a:close/>
                    <a:moveTo>
                      <a:pt x="341" y="444"/>
                    </a:moveTo>
                    <a:lnTo>
                      <a:pt x="215" y="396"/>
                    </a:lnTo>
                    <a:lnTo>
                      <a:pt x="229" y="349"/>
                    </a:lnTo>
                    <a:lnTo>
                      <a:pt x="341" y="389"/>
                    </a:lnTo>
                    <a:lnTo>
                      <a:pt x="341" y="444"/>
                    </a:lnTo>
                    <a:close/>
                    <a:moveTo>
                      <a:pt x="341" y="280"/>
                    </a:moveTo>
                    <a:lnTo>
                      <a:pt x="341" y="335"/>
                    </a:lnTo>
                    <a:lnTo>
                      <a:pt x="246" y="299"/>
                    </a:lnTo>
                    <a:lnTo>
                      <a:pt x="260" y="249"/>
                    </a:lnTo>
                    <a:lnTo>
                      <a:pt x="341" y="280"/>
                    </a:lnTo>
                    <a:close/>
                  </a:path>
                </a:pathLst>
              </a:custGeom>
              <a:solidFill>
                <a:srgbClr val="5D9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27" name="Freeform 24"/>
              <p:cNvSpPr/>
              <p:nvPr/>
            </p:nvSpPr>
            <p:spPr bwMode="auto">
              <a:xfrm>
                <a:off x="652024" y="0"/>
                <a:ext cx="371538" cy="1326025"/>
              </a:xfrm>
              <a:custGeom>
                <a:avLst/>
                <a:gdLst>
                  <a:gd name="T0" fmla="*/ 0 w 355"/>
                  <a:gd name="T1" fmla="*/ 2147483647 h 1267"/>
                  <a:gd name="T2" fmla="*/ 0 w 355"/>
                  <a:gd name="T3" fmla="*/ 2147483647 h 1267"/>
                  <a:gd name="T4" fmla="*/ 0 w 355"/>
                  <a:gd name="T5" fmla="*/ 2147483647 h 1267"/>
                  <a:gd name="T6" fmla="*/ 0 w 355"/>
                  <a:gd name="T7" fmla="*/ 0 h 1267"/>
                  <a:gd name="T8" fmla="*/ 2147483647 w 355"/>
                  <a:gd name="T9" fmla="*/ 2147483647 h 1267"/>
                  <a:gd name="T10" fmla="*/ 2147483647 w 355"/>
                  <a:gd name="T11" fmla="*/ 2147483647 h 1267"/>
                  <a:gd name="T12" fmla="*/ 2147483647 w 355"/>
                  <a:gd name="T13" fmla="*/ 2147483647 h 1267"/>
                  <a:gd name="T14" fmla="*/ 0 w 355"/>
                  <a:gd name="T15" fmla="*/ 2147483647 h 1267"/>
                  <a:gd name="T16" fmla="*/ 0 w 355"/>
                  <a:gd name="T17" fmla="*/ 2147483647 h 1267"/>
                  <a:gd name="T18" fmla="*/ 0 w 355"/>
                  <a:gd name="T19" fmla="*/ 2147483647 h 1267"/>
                  <a:gd name="T20" fmla="*/ 0 w 355"/>
                  <a:gd name="T21" fmla="*/ 2147483647 h 1267"/>
                  <a:gd name="T22" fmla="*/ 0 w 355"/>
                  <a:gd name="T23" fmla="*/ 2147483647 h 1267"/>
                  <a:gd name="T24" fmla="*/ 0 w 355"/>
                  <a:gd name="T25" fmla="*/ 2147483647 h 1267"/>
                  <a:gd name="T26" fmla="*/ 0 w 355"/>
                  <a:gd name="T27" fmla="*/ 2147483647 h 1267"/>
                  <a:gd name="T28" fmla="*/ 0 w 355"/>
                  <a:gd name="T29" fmla="*/ 2147483647 h 1267"/>
                  <a:gd name="T30" fmla="*/ 0 w 355"/>
                  <a:gd name="T31" fmla="*/ 2147483647 h 1267"/>
                  <a:gd name="T32" fmla="*/ 0 w 355"/>
                  <a:gd name="T33" fmla="*/ 2147483647 h 1267"/>
                  <a:gd name="T34" fmla="*/ 0 w 355"/>
                  <a:gd name="T35" fmla="*/ 2147483647 h 1267"/>
                  <a:gd name="T36" fmla="*/ 0 w 355"/>
                  <a:gd name="T37" fmla="*/ 2147483647 h 1267"/>
                  <a:gd name="T38" fmla="*/ 0 w 355"/>
                  <a:gd name="T39" fmla="*/ 2147483647 h 1267"/>
                  <a:gd name="T40" fmla="*/ 0 w 355"/>
                  <a:gd name="T41" fmla="*/ 2147483647 h 1267"/>
                  <a:gd name="T42" fmla="*/ 0 w 355"/>
                  <a:gd name="T43" fmla="*/ 2147483647 h 1267"/>
                  <a:gd name="T44" fmla="*/ 0 w 355"/>
                  <a:gd name="T45" fmla="*/ 2147483647 h 1267"/>
                  <a:gd name="T46" fmla="*/ 0 w 355"/>
                  <a:gd name="T47" fmla="*/ 2147483647 h 1267"/>
                  <a:gd name="T48" fmla="*/ 0 w 355"/>
                  <a:gd name="T49" fmla="*/ 2147483647 h 12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55"/>
                  <a:gd name="T76" fmla="*/ 0 h 1267"/>
                  <a:gd name="T77" fmla="*/ 355 w 355"/>
                  <a:gd name="T78" fmla="*/ 1267 h 126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55" h="1267">
                    <a:moveTo>
                      <a:pt x="0" y="335"/>
                    </a:moveTo>
                    <a:lnTo>
                      <a:pt x="0" y="280"/>
                    </a:lnTo>
                    <a:lnTo>
                      <a:pt x="0" y="225"/>
                    </a:lnTo>
                    <a:lnTo>
                      <a:pt x="0" y="0"/>
                    </a:lnTo>
                    <a:lnTo>
                      <a:pt x="132" y="427"/>
                    </a:lnTo>
                    <a:lnTo>
                      <a:pt x="134" y="427"/>
                    </a:lnTo>
                    <a:lnTo>
                      <a:pt x="355" y="1129"/>
                    </a:lnTo>
                    <a:lnTo>
                      <a:pt x="0" y="1267"/>
                    </a:lnTo>
                    <a:lnTo>
                      <a:pt x="0" y="1210"/>
                    </a:lnTo>
                    <a:lnTo>
                      <a:pt x="0" y="1158"/>
                    </a:lnTo>
                    <a:lnTo>
                      <a:pt x="0" y="1101"/>
                    </a:lnTo>
                    <a:lnTo>
                      <a:pt x="0" y="1046"/>
                    </a:lnTo>
                    <a:lnTo>
                      <a:pt x="0" y="992"/>
                    </a:lnTo>
                    <a:lnTo>
                      <a:pt x="0" y="937"/>
                    </a:lnTo>
                    <a:lnTo>
                      <a:pt x="0" y="883"/>
                    </a:lnTo>
                    <a:lnTo>
                      <a:pt x="0" y="828"/>
                    </a:lnTo>
                    <a:lnTo>
                      <a:pt x="0" y="773"/>
                    </a:lnTo>
                    <a:lnTo>
                      <a:pt x="0" y="716"/>
                    </a:lnTo>
                    <a:lnTo>
                      <a:pt x="0" y="664"/>
                    </a:lnTo>
                    <a:lnTo>
                      <a:pt x="0" y="607"/>
                    </a:lnTo>
                    <a:lnTo>
                      <a:pt x="0" y="553"/>
                    </a:lnTo>
                    <a:lnTo>
                      <a:pt x="0" y="498"/>
                    </a:lnTo>
                    <a:lnTo>
                      <a:pt x="0" y="444"/>
                    </a:lnTo>
                    <a:lnTo>
                      <a:pt x="0" y="389"/>
                    </a:lnTo>
                    <a:lnTo>
                      <a:pt x="0" y="335"/>
                    </a:lnTo>
                    <a:close/>
                  </a:path>
                </a:pathLst>
              </a:custGeom>
              <a:solidFill>
                <a:srgbClr val="73C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28" name="Freeform 25"/>
              <p:cNvSpPr>
                <a:spLocks noEditPoints="1"/>
              </p:cNvSpPr>
              <p:nvPr/>
            </p:nvSpPr>
            <p:spPr bwMode="auto">
              <a:xfrm>
                <a:off x="812151" y="586088"/>
                <a:ext cx="295137" cy="881225"/>
              </a:xfrm>
              <a:custGeom>
                <a:avLst/>
                <a:gdLst>
                  <a:gd name="T0" fmla="*/ 2147483647 w 282"/>
                  <a:gd name="T1" fmla="*/ 2147483647 h 842"/>
                  <a:gd name="T2" fmla="*/ 2147483647 w 282"/>
                  <a:gd name="T3" fmla="*/ 2147483647 h 842"/>
                  <a:gd name="T4" fmla="*/ 2147483647 w 282"/>
                  <a:gd name="T5" fmla="*/ 2147483647 h 842"/>
                  <a:gd name="T6" fmla="*/ 2147483647 w 282"/>
                  <a:gd name="T7" fmla="*/ 2147483647 h 842"/>
                  <a:gd name="T8" fmla="*/ 2147483647 w 282"/>
                  <a:gd name="T9" fmla="*/ 2147483647 h 842"/>
                  <a:gd name="T10" fmla="*/ 2147483647 w 282"/>
                  <a:gd name="T11" fmla="*/ 2147483647 h 842"/>
                  <a:gd name="T12" fmla="*/ 2147483647 w 282"/>
                  <a:gd name="T13" fmla="*/ 2147483647 h 842"/>
                  <a:gd name="T14" fmla="*/ 2147483647 w 282"/>
                  <a:gd name="T15" fmla="*/ 2147483647 h 842"/>
                  <a:gd name="T16" fmla="*/ 2147483647 w 282"/>
                  <a:gd name="T17" fmla="*/ 2147483647 h 842"/>
                  <a:gd name="T18" fmla="*/ 2147483647 w 282"/>
                  <a:gd name="T19" fmla="*/ 2147483647 h 842"/>
                  <a:gd name="T20" fmla="*/ 2147483647 w 282"/>
                  <a:gd name="T21" fmla="*/ 2147483647 h 842"/>
                  <a:gd name="T22" fmla="*/ 2147483647 w 282"/>
                  <a:gd name="T23" fmla="*/ 2147483647 h 842"/>
                  <a:gd name="T24" fmla="*/ 2147483647 w 282"/>
                  <a:gd name="T25" fmla="*/ 2147483647 h 842"/>
                  <a:gd name="T26" fmla="*/ 2147483647 w 282"/>
                  <a:gd name="T27" fmla="*/ 2147483647 h 842"/>
                  <a:gd name="T28" fmla="*/ 2147483647 w 282"/>
                  <a:gd name="T29" fmla="*/ 2147483647 h 842"/>
                  <a:gd name="T30" fmla="*/ 2147483647 w 282"/>
                  <a:gd name="T31" fmla="*/ 2147483647 h 842"/>
                  <a:gd name="T32" fmla="*/ 2147483647 w 282"/>
                  <a:gd name="T33" fmla="*/ 2147483647 h 842"/>
                  <a:gd name="T34" fmla="*/ 2147483647 w 282"/>
                  <a:gd name="T35" fmla="*/ 2147483647 h 842"/>
                  <a:gd name="T36" fmla="*/ 2147483647 w 282"/>
                  <a:gd name="T37" fmla="*/ 2147483647 h 842"/>
                  <a:gd name="T38" fmla="*/ 2147483647 w 282"/>
                  <a:gd name="T39" fmla="*/ 2147483647 h 842"/>
                  <a:gd name="T40" fmla="*/ 2147483647 w 282"/>
                  <a:gd name="T41" fmla="*/ 2147483647 h 842"/>
                  <a:gd name="T42" fmla="*/ 2147483647 w 282"/>
                  <a:gd name="T43" fmla="*/ 2147483647 h 842"/>
                  <a:gd name="T44" fmla="*/ 2147483647 w 282"/>
                  <a:gd name="T45" fmla="*/ 2147483647 h 842"/>
                  <a:gd name="T46" fmla="*/ 2147483647 w 282"/>
                  <a:gd name="T47" fmla="*/ 2147483647 h 842"/>
                  <a:gd name="T48" fmla="*/ 2147483647 w 282"/>
                  <a:gd name="T49" fmla="*/ 2147483647 h 842"/>
                  <a:gd name="T50" fmla="*/ 2147483647 w 282"/>
                  <a:gd name="T51" fmla="*/ 2147483647 h 842"/>
                  <a:gd name="T52" fmla="*/ 2147483647 w 282"/>
                  <a:gd name="T53" fmla="*/ 2147483647 h 842"/>
                  <a:gd name="T54" fmla="*/ 2147483647 w 282"/>
                  <a:gd name="T55" fmla="*/ 2147483647 h 842"/>
                  <a:gd name="T56" fmla="*/ 2147483647 w 282"/>
                  <a:gd name="T57" fmla="*/ 2147483647 h 842"/>
                  <a:gd name="T58" fmla="*/ 2147483647 w 282"/>
                  <a:gd name="T59" fmla="*/ 2147483647 h 842"/>
                  <a:gd name="T60" fmla="*/ 2147483647 w 282"/>
                  <a:gd name="T61" fmla="*/ 2147483647 h 842"/>
                  <a:gd name="T62" fmla="*/ 2147483647 w 282"/>
                  <a:gd name="T63" fmla="*/ 2147483647 h 842"/>
                  <a:gd name="T64" fmla="*/ 2147483647 w 282"/>
                  <a:gd name="T65" fmla="*/ 2147483647 h 842"/>
                  <a:gd name="T66" fmla="*/ 2147483647 w 282"/>
                  <a:gd name="T67" fmla="*/ 2147483647 h 842"/>
                  <a:gd name="T68" fmla="*/ 2147483647 w 282"/>
                  <a:gd name="T69" fmla="*/ 2147483647 h 842"/>
                  <a:gd name="T70" fmla="*/ 2147483647 w 282"/>
                  <a:gd name="T71" fmla="*/ 2147483647 h 842"/>
                  <a:gd name="T72" fmla="*/ 2147483647 w 282"/>
                  <a:gd name="T73" fmla="*/ 2147483647 h 842"/>
                  <a:gd name="T74" fmla="*/ 2147483647 w 282"/>
                  <a:gd name="T75" fmla="*/ 2147483647 h 842"/>
                  <a:gd name="T76" fmla="*/ 2147483647 w 282"/>
                  <a:gd name="T77" fmla="*/ 2147483647 h 842"/>
                  <a:gd name="T78" fmla="*/ 2147483647 w 282"/>
                  <a:gd name="T79" fmla="*/ 2147483647 h 842"/>
                  <a:gd name="T80" fmla="*/ 2147483647 w 282"/>
                  <a:gd name="T81" fmla="*/ 0 h 842"/>
                  <a:gd name="T82" fmla="*/ 2147483647 w 282"/>
                  <a:gd name="T83" fmla="*/ 2147483647 h 842"/>
                  <a:gd name="T84" fmla="*/ 2147483647 w 282"/>
                  <a:gd name="T85" fmla="*/ 2147483647 h 842"/>
                  <a:gd name="T86" fmla="*/ 2147483647 w 282"/>
                  <a:gd name="T87" fmla="*/ 2147483647 h 842"/>
                  <a:gd name="T88" fmla="*/ 2147483647 w 282"/>
                  <a:gd name="T89" fmla="*/ 0 h 842"/>
                  <a:gd name="T90" fmla="*/ 2147483647 w 282"/>
                  <a:gd name="T91" fmla="*/ 2147483647 h 842"/>
                  <a:gd name="T92" fmla="*/ 2147483647 w 282"/>
                  <a:gd name="T93" fmla="*/ 2147483647 h 842"/>
                  <a:gd name="T94" fmla="*/ 2147483647 w 282"/>
                  <a:gd name="T95" fmla="*/ 2147483647 h 842"/>
                  <a:gd name="T96" fmla="*/ 0 w 282"/>
                  <a:gd name="T97" fmla="*/ 2147483647 h 842"/>
                  <a:gd name="T98" fmla="*/ 2147483647 w 282"/>
                  <a:gd name="T99" fmla="*/ 2147483647 h 8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82"/>
                  <a:gd name="T151" fmla="*/ 0 h 842"/>
                  <a:gd name="T152" fmla="*/ 282 w 282"/>
                  <a:gd name="T153" fmla="*/ 842 h 8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82" h="842">
                    <a:moveTo>
                      <a:pt x="38" y="617"/>
                    </a:moveTo>
                    <a:lnTo>
                      <a:pt x="282" y="712"/>
                    </a:lnTo>
                    <a:lnTo>
                      <a:pt x="282" y="754"/>
                    </a:lnTo>
                    <a:lnTo>
                      <a:pt x="26" y="657"/>
                    </a:lnTo>
                    <a:lnTo>
                      <a:pt x="38" y="617"/>
                    </a:lnTo>
                    <a:close/>
                    <a:moveTo>
                      <a:pt x="282" y="669"/>
                    </a:moveTo>
                    <a:lnTo>
                      <a:pt x="50" y="579"/>
                    </a:lnTo>
                    <a:lnTo>
                      <a:pt x="62" y="541"/>
                    </a:lnTo>
                    <a:lnTo>
                      <a:pt x="282" y="626"/>
                    </a:lnTo>
                    <a:lnTo>
                      <a:pt x="282" y="669"/>
                    </a:lnTo>
                    <a:close/>
                    <a:moveTo>
                      <a:pt x="86" y="463"/>
                    </a:moveTo>
                    <a:lnTo>
                      <a:pt x="282" y="538"/>
                    </a:lnTo>
                    <a:lnTo>
                      <a:pt x="282" y="581"/>
                    </a:lnTo>
                    <a:lnTo>
                      <a:pt x="74" y="503"/>
                    </a:lnTo>
                    <a:lnTo>
                      <a:pt x="86" y="463"/>
                    </a:lnTo>
                    <a:close/>
                    <a:moveTo>
                      <a:pt x="282" y="453"/>
                    </a:moveTo>
                    <a:lnTo>
                      <a:pt x="282" y="496"/>
                    </a:lnTo>
                    <a:lnTo>
                      <a:pt x="100" y="425"/>
                    </a:lnTo>
                    <a:lnTo>
                      <a:pt x="112" y="387"/>
                    </a:lnTo>
                    <a:lnTo>
                      <a:pt x="282" y="453"/>
                    </a:lnTo>
                    <a:close/>
                    <a:moveTo>
                      <a:pt x="135" y="308"/>
                    </a:moveTo>
                    <a:lnTo>
                      <a:pt x="282" y="365"/>
                    </a:lnTo>
                    <a:lnTo>
                      <a:pt x="282" y="408"/>
                    </a:lnTo>
                    <a:lnTo>
                      <a:pt x="123" y="346"/>
                    </a:lnTo>
                    <a:lnTo>
                      <a:pt x="135" y="308"/>
                    </a:lnTo>
                    <a:close/>
                    <a:moveTo>
                      <a:pt x="159" y="232"/>
                    </a:moveTo>
                    <a:lnTo>
                      <a:pt x="282" y="280"/>
                    </a:lnTo>
                    <a:lnTo>
                      <a:pt x="282" y="323"/>
                    </a:lnTo>
                    <a:lnTo>
                      <a:pt x="147" y="270"/>
                    </a:lnTo>
                    <a:lnTo>
                      <a:pt x="159" y="232"/>
                    </a:lnTo>
                    <a:close/>
                    <a:moveTo>
                      <a:pt x="282" y="235"/>
                    </a:moveTo>
                    <a:lnTo>
                      <a:pt x="171" y="192"/>
                    </a:lnTo>
                    <a:lnTo>
                      <a:pt x="183" y="154"/>
                    </a:lnTo>
                    <a:lnTo>
                      <a:pt x="282" y="192"/>
                    </a:lnTo>
                    <a:lnTo>
                      <a:pt x="282" y="235"/>
                    </a:lnTo>
                    <a:close/>
                    <a:moveTo>
                      <a:pt x="209" y="76"/>
                    </a:moveTo>
                    <a:lnTo>
                      <a:pt x="282" y="107"/>
                    </a:lnTo>
                    <a:lnTo>
                      <a:pt x="282" y="149"/>
                    </a:lnTo>
                    <a:lnTo>
                      <a:pt x="194" y="116"/>
                    </a:lnTo>
                    <a:lnTo>
                      <a:pt x="209" y="76"/>
                    </a:lnTo>
                    <a:close/>
                    <a:moveTo>
                      <a:pt x="232" y="0"/>
                    </a:moveTo>
                    <a:lnTo>
                      <a:pt x="282" y="19"/>
                    </a:lnTo>
                    <a:lnTo>
                      <a:pt x="282" y="62"/>
                    </a:lnTo>
                    <a:lnTo>
                      <a:pt x="220" y="38"/>
                    </a:lnTo>
                    <a:lnTo>
                      <a:pt x="232" y="0"/>
                    </a:lnTo>
                    <a:close/>
                    <a:moveTo>
                      <a:pt x="15" y="695"/>
                    </a:moveTo>
                    <a:lnTo>
                      <a:pt x="282" y="799"/>
                    </a:lnTo>
                    <a:lnTo>
                      <a:pt x="282" y="842"/>
                    </a:lnTo>
                    <a:lnTo>
                      <a:pt x="0" y="733"/>
                    </a:lnTo>
                    <a:lnTo>
                      <a:pt x="15" y="695"/>
                    </a:lnTo>
                    <a:close/>
                  </a:path>
                </a:pathLst>
              </a:custGeom>
              <a:solidFill>
                <a:srgbClr val="B886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29" name="Freeform 26"/>
              <p:cNvSpPr>
                <a:spLocks noEditPoints="1"/>
              </p:cNvSpPr>
              <p:nvPr/>
            </p:nvSpPr>
            <p:spPr bwMode="auto">
              <a:xfrm>
                <a:off x="827850" y="419681"/>
                <a:ext cx="279439" cy="1002629"/>
              </a:xfrm>
              <a:custGeom>
                <a:avLst/>
                <a:gdLst>
                  <a:gd name="T0" fmla="*/ 2147483647 w 267"/>
                  <a:gd name="T1" fmla="*/ 2147483647 h 958"/>
                  <a:gd name="T2" fmla="*/ 2147483647 w 267"/>
                  <a:gd name="T3" fmla="*/ 2147483647 h 958"/>
                  <a:gd name="T4" fmla="*/ 2147483647 w 267"/>
                  <a:gd name="T5" fmla="*/ 2147483647 h 958"/>
                  <a:gd name="T6" fmla="*/ 0 w 267"/>
                  <a:gd name="T7" fmla="*/ 2147483647 h 958"/>
                  <a:gd name="T8" fmla="*/ 2147483647 w 267"/>
                  <a:gd name="T9" fmla="*/ 2147483647 h 958"/>
                  <a:gd name="T10" fmla="*/ 2147483647 w 267"/>
                  <a:gd name="T11" fmla="*/ 2147483647 h 958"/>
                  <a:gd name="T12" fmla="*/ 2147483647 w 267"/>
                  <a:gd name="T13" fmla="*/ 2147483647 h 958"/>
                  <a:gd name="T14" fmla="*/ 2147483647 w 267"/>
                  <a:gd name="T15" fmla="*/ 2147483647 h 958"/>
                  <a:gd name="T16" fmla="*/ 2147483647 w 267"/>
                  <a:gd name="T17" fmla="*/ 2147483647 h 958"/>
                  <a:gd name="T18" fmla="*/ 2147483647 w 267"/>
                  <a:gd name="T19" fmla="*/ 2147483647 h 958"/>
                  <a:gd name="T20" fmla="*/ 2147483647 w 267"/>
                  <a:gd name="T21" fmla="*/ 2147483647 h 958"/>
                  <a:gd name="T22" fmla="*/ 2147483647 w 267"/>
                  <a:gd name="T23" fmla="*/ 2147483647 h 958"/>
                  <a:gd name="T24" fmla="*/ 2147483647 w 267"/>
                  <a:gd name="T25" fmla="*/ 2147483647 h 958"/>
                  <a:gd name="T26" fmla="*/ 2147483647 w 267"/>
                  <a:gd name="T27" fmla="*/ 2147483647 h 958"/>
                  <a:gd name="T28" fmla="*/ 2147483647 w 267"/>
                  <a:gd name="T29" fmla="*/ 2147483647 h 958"/>
                  <a:gd name="T30" fmla="*/ 2147483647 w 267"/>
                  <a:gd name="T31" fmla="*/ 2147483647 h 958"/>
                  <a:gd name="T32" fmla="*/ 2147483647 w 267"/>
                  <a:gd name="T33" fmla="*/ 2147483647 h 958"/>
                  <a:gd name="T34" fmla="*/ 2147483647 w 267"/>
                  <a:gd name="T35" fmla="*/ 2147483647 h 958"/>
                  <a:gd name="T36" fmla="*/ 2147483647 w 267"/>
                  <a:gd name="T37" fmla="*/ 2147483647 h 958"/>
                  <a:gd name="T38" fmla="*/ 2147483647 w 267"/>
                  <a:gd name="T39" fmla="*/ 2147483647 h 958"/>
                  <a:gd name="T40" fmla="*/ 2147483647 w 267"/>
                  <a:gd name="T41" fmla="*/ 2147483647 h 958"/>
                  <a:gd name="T42" fmla="*/ 2147483647 w 267"/>
                  <a:gd name="T43" fmla="*/ 2147483647 h 958"/>
                  <a:gd name="T44" fmla="*/ 2147483647 w 267"/>
                  <a:gd name="T45" fmla="*/ 2147483647 h 958"/>
                  <a:gd name="T46" fmla="*/ 2147483647 w 267"/>
                  <a:gd name="T47" fmla="*/ 2147483647 h 958"/>
                  <a:gd name="T48" fmla="*/ 2147483647 w 267"/>
                  <a:gd name="T49" fmla="*/ 2147483647 h 958"/>
                  <a:gd name="T50" fmla="*/ 2147483647 w 267"/>
                  <a:gd name="T51" fmla="*/ 2147483647 h 958"/>
                  <a:gd name="T52" fmla="*/ 2147483647 w 267"/>
                  <a:gd name="T53" fmla="*/ 2147483647 h 958"/>
                  <a:gd name="T54" fmla="*/ 2147483647 w 267"/>
                  <a:gd name="T55" fmla="*/ 2147483647 h 958"/>
                  <a:gd name="T56" fmla="*/ 2147483647 w 267"/>
                  <a:gd name="T57" fmla="*/ 2147483647 h 958"/>
                  <a:gd name="T58" fmla="*/ 2147483647 w 267"/>
                  <a:gd name="T59" fmla="*/ 2147483647 h 958"/>
                  <a:gd name="T60" fmla="*/ 2147483647 w 267"/>
                  <a:gd name="T61" fmla="*/ 0 h 958"/>
                  <a:gd name="T62" fmla="*/ 2147483647 w 267"/>
                  <a:gd name="T63" fmla="*/ 2147483647 h 958"/>
                  <a:gd name="T64" fmla="*/ 2147483647 w 267"/>
                  <a:gd name="T65" fmla="*/ 2147483647 h 958"/>
                  <a:gd name="T66" fmla="*/ 2147483647 w 267"/>
                  <a:gd name="T67" fmla="*/ 0 h 958"/>
                  <a:gd name="T68" fmla="*/ 2147483647 w 267"/>
                  <a:gd name="T69" fmla="*/ 2147483647 h 958"/>
                  <a:gd name="T70" fmla="*/ 2147483647 w 267"/>
                  <a:gd name="T71" fmla="*/ 2147483647 h 958"/>
                  <a:gd name="T72" fmla="*/ 2147483647 w 267"/>
                  <a:gd name="T73" fmla="*/ 2147483647 h 958"/>
                  <a:gd name="T74" fmla="*/ 2147483647 w 267"/>
                  <a:gd name="T75" fmla="*/ 2147483647 h 958"/>
                  <a:gd name="T76" fmla="*/ 2147483647 w 267"/>
                  <a:gd name="T77" fmla="*/ 2147483647 h 958"/>
                  <a:gd name="T78" fmla="*/ 2147483647 w 267"/>
                  <a:gd name="T79" fmla="*/ 2147483647 h 958"/>
                  <a:gd name="T80" fmla="*/ 2147483647 w 267"/>
                  <a:gd name="T81" fmla="*/ 2147483647 h 958"/>
                  <a:gd name="T82" fmla="*/ 2147483647 w 267"/>
                  <a:gd name="T83" fmla="*/ 2147483647 h 958"/>
                  <a:gd name="T84" fmla="*/ 2147483647 w 267"/>
                  <a:gd name="T85" fmla="*/ 2147483647 h 958"/>
                  <a:gd name="T86" fmla="*/ 2147483647 w 267"/>
                  <a:gd name="T87" fmla="*/ 2147483647 h 958"/>
                  <a:gd name="T88" fmla="*/ 2147483647 w 267"/>
                  <a:gd name="T89" fmla="*/ 2147483647 h 958"/>
                  <a:gd name="T90" fmla="*/ 2147483647 w 267"/>
                  <a:gd name="T91" fmla="*/ 2147483647 h 958"/>
                  <a:gd name="T92" fmla="*/ 2147483647 w 267"/>
                  <a:gd name="T93" fmla="*/ 2147483647 h 958"/>
                  <a:gd name="T94" fmla="*/ 2147483647 w 267"/>
                  <a:gd name="T95" fmla="*/ 2147483647 h 958"/>
                  <a:gd name="T96" fmla="*/ 2147483647 w 267"/>
                  <a:gd name="T97" fmla="*/ 2147483647 h 95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67"/>
                  <a:gd name="T148" fmla="*/ 0 h 958"/>
                  <a:gd name="T149" fmla="*/ 267 w 267"/>
                  <a:gd name="T150" fmla="*/ 958 h 95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67" h="958">
                    <a:moveTo>
                      <a:pt x="11" y="816"/>
                    </a:moveTo>
                    <a:lnTo>
                      <a:pt x="267" y="913"/>
                    </a:lnTo>
                    <a:lnTo>
                      <a:pt x="267" y="958"/>
                    </a:lnTo>
                    <a:lnTo>
                      <a:pt x="0" y="854"/>
                    </a:lnTo>
                    <a:lnTo>
                      <a:pt x="11" y="816"/>
                    </a:lnTo>
                    <a:close/>
                    <a:moveTo>
                      <a:pt x="267" y="828"/>
                    </a:moveTo>
                    <a:lnTo>
                      <a:pt x="267" y="871"/>
                    </a:lnTo>
                    <a:lnTo>
                      <a:pt x="23" y="776"/>
                    </a:lnTo>
                    <a:lnTo>
                      <a:pt x="35" y="738"/>
                    </a:lnTo>
                    <a:lnTo>
                      <a:pt x="267" y="828"/>
                    </a:lnTo>
                    <a:close/>
                    <a:moveTo>
                      <a:pt x="267" y="785"/>
                    </a:moveTo>
                    <a:lnTo>
                      <a:pt x="47" y="700"/>
                    </a:lnTo>
                    <a:lnTo>
                      <a:pt x="59" y="662"/>
                    </a:lnTo>
                    <a:lnTo>
                      <a:pt x="267" y="740"/>
                    </a:lnTo>
                    <a:lnTo>
                      <a:pt x="267" y="785"/>
                    </a:lnTo>
                    <a:close/>
                    <a:moveTo>
                      <a:pt x="85" y="584"/>
                    </a:moveTo>
                    <a:lnTo>
                      <a:pt x="267" y="655"/>
                    </a:lnTo>
                    <a:lnTo>
                      <a:pt x="267" y="697"/>
                    </a:lnTo>
                    <a:lnTo>
                      <a:pt x="71" y="622"/>
                    </a:lnTo>
                    <a:lnTo>
                      <a:pt x="85" y="584"/>
                    </a:lnTo>
                    <a:close/>
                    <a:moveTo>
                      <a:pt x="267" y="612"/>
                    </a:moveTo>
                    <a:lnTo>
                      <a:pt x="97" y="546"/>
                    </a:lnTo>
                    <a:lnTo>
                      <a:pt x="108" y="505"/>
                    </a:lnTo>
                    <a:lnTo>
                      <a:pt x="267" y="567"/>
                    </a:lnTo>
                    <a:lnTo>
                      <a:pt x="267" y="612"/>
                    </a:lnTo>
                    <a:close/>
                    <a:moveTo>
                      <a:pt x="267" y="524"/>
                    </a:moveTo>
                    <a:lnTo>
                      <a:pt x="120" y="467"/>
                    </a:lnTo>
                    <a:lnTo>
                      <a:pt x="132" y="429"/>
                    </a:lnTo>
                    <a:lnTo>
                      <a:pt x="267" y="482"/>
                    </a:lnTo>
                    <a:lnTo>
                      <a:pt x="267" y="524"/>
                    </a:lnTo>
                    <a:close/>
                    <a:moveTo>
                      <a:pt x="267" y="0"/>
                    </a:moveTo>
                    <a:lnTo>
                      <a:pt x="267" y="178"/>
                    </a:lnTo>
                    <a:lnTo>
                      <a:pt x="217" y="159"/>
                    </a:lnTo>
                    <a:lnTo>
                      <a:pt x="267" y="0"/>
                    </a:lnTo>
                    <a:close/>
                    <a:moveTo>
                      <a:pt x="267" y="394"/>
                    </a:moveTo>
                    <a:lnTo>
                      <a:pt x="267" y="439"/>
                    </a:lnTo>
                    <a:lnTo>
                      <a:pt x="144" y="391"/>
                    </a:lnTo>
                    <a:lnTo>
                      <a:pt x="156" y="351"/>
                    </a:lnTo>
                    <a:lnTo>
                      <a:pt x="267" y="394"/>
                    </a:lnTo>
                    <a:close/>
                    <a:moveTo>
                      <a:pt x="267" y="351"/>
                    </a:moveTo>
                    <a:lnTo>
                      <a:pt x="168" y="313"/>
                    </a:lnTo>
                    <a:lnTo>
                      <a:pt x="179" y="275"/>
                    </a:lnTo>
                    <a:lnTo>
                      <a:pt x="267" y="308"/>
                    </a:lnTo>
                    <a:lnTo>
                      <a:pt x="267" y="351"/>
                    </a:lnTo>
                    <a:close/>
                    <a:moveTo>
                      <a:pt x="267" y="266"/>
                    </a:moveTo>
                    <a:lnTo>
                      <a:pt x="194" y="235"/>
                    </a:lnTo>
                    <a:lnTo>
                      <a:pt x="205" y="197"/>
                    </a:lnTo>
                    <a:lnTo>
                      <a:pt x="267" y="221"/>
                    </a:lnTo>
                    <a:lnTo>
                      <a:pt x="267" y="266"/>
                    </a:lnTo>
                    <a:close/>
                  </a:path>
                </a:pathLst>
              </a:custGeom>
              <a:solidFill>
                <a:srgbClr val="D99F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30" name="Freeform 27"/>
              <p:cNvSpPr/>
              <p:nvPr/>
            </p:nvSpPr>
            <p:spPr bwMode="auto">
              <a:xfrm>
                <a:off x="1107288" y="419681"/>
                <a:ext cx="294091" cy="1047633"/>
              </a:xfrm>
              <a:custGeom>
                <a:avLst/>
                <a:gdLst>
                  <a:gd name="T0" fmla="*/ 0 w 281"/>
                  <a:gd name="T1" fmla="*/ 0 h 1001"/>
                  <a:gd name="T2" fmla="*/ 2147483647 w 281"/>
                  <a:gd name="T3" fmla="*/ 2147483647 h 1001"/>
                  <a:gd name="T4" fmla="*/ 2147483647 w 281"/>
                  <a:gd name="T5" fmla="*/ 2147483647 h 1001"/>
                  <a:gd name="T6" fmla="*/ 0 w 281"/>
                  <a:gd name="T7" fmla="*/ 2147483647 h 1001"/>
                  <a:gd name="T8" fmla="*/ 0 w 281"/>
                  <a:gd name="T9" fmla="*/ 2147483647 h 1001"/>
                  <a:gd name="T10" fmla="*/ 0 w 281"/>
                  <a:gd name="T11" fmla="*/ 2147483647 h 1001"/>
                  <a:gd name="T12" fmla="*/ 0 w 281"/>
                  <a:gd name="T13" fmla="*/ 2147483647 h 1001"/>
                  <a:gd name="T14" fmla="*/ 0 w 281"/>
                  <a:gd name="T15" fmla="*/ 2147483647 h 1001"/>
                  <a:gd name="T16" fmla="*/ 0 w 281"/>
                  <a:gd name="T17" fmla="*/ 2147483647 h 1001"/>
                  <a:gd name="T18" fmla="*/ 0 w 281"/>
                  <a:gd name="T19" fmla="*/ 2147483647 h 1001"/>
                  <a:gd name="T20" fmla="*/ 0 w 281"/>
                  <a:gd name="T21" fmla="*/ 2147483647 h 1001"/>
                  <a:gd name="T22" fmla="*/ 0 w 281"/>
                  <a:gd name="T23" fmla="*/ 2147483647 h 1001"/>
                  <a:gd name="T24" fmla="*/ 0 w 281"/>
                  <a:gd name="T25" fmla="*/ 2147483647 h 1001"/>
                  <a:gd name="T26" fmla="*/ 0 w 281"/>
                  <a:gd name="T27" fmla="*/ 2147483647 h 1001"/>
                  <a:gd name="T28" fmla="*/ 0 w 281"/>
                  <a:gd name="T29" fmla="*/ 2147483647 h 1001"/>
                  <a:gd name="T30" fmla="*/ 0 w 281"/>
                  <a:gd name="T31" fmla="*/ 2147483647 h 1001"/>
                  <a:gd name="T32" fmla="*/ 0 w 281"/>
                  <a:gd name="T33" fmla="*/ 2147483647 h 1001"/>
                  <a:gd name="T34" fmla="*/ 0 w 281"/>
                  <a:gd name="T35" fmla="*/ 2147483647 h 1001"/>
                  <a:gd name="T36" fmla="*/ 0 w 281"/>
                  <a:gd name="T37" fmla="*/ 2147483647 h 1001"/>
                  <a:gd name="T38" fmla="*/ 0 w 281"/>
                  <a:gd name="T39" fmla="*/ 2147483647 h 1001"/>
                  <a:gd name="T40" fmla="*/ 0 w 281"/>
                  <a:gd name="T41" fmla="*/ 2147483647 h 1001"/>
                  <a:gd name="T42" fmla="*/ 0 w 281"/>
                  <a:gd name="T43" fmla="*/ 2147483647 h 1001"/>
                  <a:gd name="T44" fmla="*/ 0 w 281"/>
                  <a:gd name="T45" fmla="*/ 2147483647 h 1001"/>
                  <a:gd name="T46" fmla="*/ 0 w 281"/>
                  <a:gd name="T47" fmla="*/ 0 h 100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81"/>
                  <a:gd name="T73" fmla="*/ 0 h 1001"/>
                  <a:gd name="T74" fmla="*/ 281 w 281"/>
                  <a:gd name="T75" fmla="*/ 1001 h 100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81" h="1001">
                    <a:moveTo>
                      <a:pt x="0" y="0"/>
                    </a:moveTo>
                    <a:lnTo>
                      <a:pt x="106" y="337"/>
                    </a:lnTo>
                    <a:lnTo>
                      <a:pt x="281" y="892"/>
                    </a:lnTo>
                    <a:lnTo>
                      <a:pt x="0" y="1001"/>
                    </a:lnTo>
                    <a:lnTo>
                      <a:pt x="0" y="958"/>
                    </a:lnTo>
                    <a:lnTo>
                      <a:pt x="0" y="913"/>
                    </a:lnTo>
                    <a:lnTo>
                      <a:pt x="0" y="871"/>
                    </a:lnTo>
                    <a:lnTo>
                      <a:pt x="0" y="828"/>
                    </a:lnTo>
                    <a:lnTo>
                      <a:pt x="0" y="785"/>
                    </a:lnTo>
                    <a:lnTo>
                      <a:pt x="0" y="740"/>
                    </a:lnTo>
                    <a:lnTo>
                      <a:pt x="0" y="697"/>
                    </a:lnTo>
                    <a:lnTo>
                      <a:pt x="0" y="655"/>
                    </a:lnTo>
                    <a:lnTo>
                      <a:pt x="0" y="612"/>
                    </a:lnTo>
                    <a:lnTo>
                      <a:pt x="0" y="567"/>
                    </a:lnTo>
                    <a:lnTo>
                      <a:pt x="0" y="524"/>
                    </a:lnTo>
                    <a:lnTo>
                      <a:pt x="0" y="482"/>
                    </a:lnTo>
                    <a:lnTo>
                      <a:pt x="0" y="439"/>
                    </a:lnTo>
                    <a:lnTo>
                      <a:pt x="0" y="394"/>
                    </a:lnTo>
                    <a:lnTo>
                      <a:pt x="0" y="351"/>
                    </a:lnTo>
                    <a:lnTo>
                      <a:pt x="0" y="308"/>
                    </a:lnTo>
                    <a:lnTo>
                      <a:pt x="0" y="266"/>
                    </a:lnTo>
                    <a:lnTo>
                      <a:pt x="0" y="221"/>
                    </a:lnTo>
                    <a:lnTo>
                      <a:pt x="0" y="1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C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31" name="Freeform 28"/>
              <p:cNvSpPr>
                <a:spLocks noEditPoints="1"/>
              </p:cNvSpPr>
              <p:nvPr/>
            </p:nvSpPr>
            <p:spPr bwMode="auto">
              <a:xfrm>
                <a:off x="15699" y="511781"/>
                <a:ext cx="279439" cy="1002629"/>
              </a:xfrm>
              <a:custGeom>
                <a:avLst/>
                <a:gdLst>
                  <a:gd name="T0" fmla="*/ 2147483647 w 267"/>
                  <a:gd name="T1" fmla="*/ 2147483647 h 958"/>
                  <a:gd name="T2" fmla="*/ 2147483647 w 267"/>
                  <a:gd name="T3" fmla="*/ 2147483647 h 958"/>
                  <a:gd name="T4" fmla="*/ 2147483647 w 267"/>
                  <a:gd name="T5" fmla="*/ 2147483647 h 958"/>
                  <a:gd name="T6" fmla="*/ 2147483647 w 267"/>
                  <a:gd name="T7" fmla="*/ 2147483647 h 958"/>
                  <a:gd name="T8" fmla="*/ 2147483647 w 267"/>
                  <a:gd name="T9" fmla="*/ 2147483647 h 958"/>
                  <a:gd name="T10" fmla="*/ 2147483647 w 267"/>
                  <a:gd name="T11" fmla="*/ 2147483647 h 958"/>
                  <a:gd name="T12" fmla="*/ 2147483647 w 267"/>
                  <a:gd name="T13" fmla="*/ 2147483647 h 958"/>
                  <a:gd name="T14" fmla="*/ 2147483647 w 267"/>
                  <a:gd name="T15" fmla="*/ 2147483647 h 958"/>
                  <a:gd name="T16" fmla="*/ 2147483647 w 267"/>
                  <a:gd name="T17" fmla="*/ 2147483647 h 958"/>
                  <a:gd name="T18" fmla="*/ 2147483647 w 267"/>
                  <a:gd name="T19" fmla="*/ 2147483647 h 958"/>
                  <a:gd name="T20" fmla="*/ 2147483647 w 267"/>
                  <a:gd name="T21" fmla="*/ 2147483647 h 958"/>
                  <a:gd name="T22" fmla="*/ 2147483647 w 267"/>
                  <a:gd name="T23" fmla="*/ 2147483647 h 958"/>
                  <a:gd name="T24" fmla="*/ 2147483647 w 267"/>
                  <a:gd name="T25" fmla="*/ 2147483647 h 958"/>
                  <a:gd name="T26" fmla="*/ 2147483647 w 267"/>
                  <a:gd name="T27" fmla="*/ 2147483647 h 958"/>
                  <a:gd name="T28" fmla="*/ 2147483647 w 267"/>
                  <a:gd name="T29" fmla="*/ 2147483647 h 958"/>
                  <a:gd name="T30" fmla="*/ 2147483647 w 267"/>
                  <a:gd name="T31" fmla="*/ 2147483647 h 958"/>
                  <a:gd name="T32" fmla="*/ 2147483647 w 267"/>
                  <a:gd name="T33" fmla="*/ 2147483647 h 958"/>
                  <a:gd name="T34" fmla="*/ 2147483647 w 267"/>
                  <a:gd name="T35" fmla="*/ 2147483647 h 958"/>
                  <a:gd name="T36" fmla="*/ 2147483647 w 267"/>
                  <a:gd name="T37" fmla="*/ 2147483647 h 958"/>
                  <a:gd name="T38" fmla="*/ 2147483647 w 267"/>
                  <a:gd name="T39" fmla="*/ 2147483647 h 958"/>
                  <a:gd name="T40" fmla="*/ 2147483647 w 267"/>
                  <a:gd name="T41" fmla="*/ 2147483647 h 958"/>
                  <a:gd name="T42" fmla="*/ 2147483647 w 267"/>
                  <a:gd name="T43" fmla="*/ 2147483647 h 958"/>
                  <a:gd name="T44" fmla="*/ 2147483647 w 267"/>
                  <a:gd name="T45" fmla="*/ 2147483647 h 958"/>
                  <a:gd name="T46" fmla="*/ 2147483647 w 267"/>
                  <a:gd name="T47" fmla="*/ 2147483647 h 958"/>
                  <a:gd name="T48" fmla="*/ 2147483647 w 267"/>
                  <a:gd name="T49" fmla="*/ 2147483647 h 958"/>
                  <a:gd name="T50" fmla="*/ 2147483647 w 267"/>
                  <a:gd name="T51" fmla="*/ 0 h 958"/>
                  <a:gd name="T52" fmla="*/ 2147483647 w 267"/>
                  <a:gd name="T53" fmla="*/ 2147483647 h 958"/>
                  <a:gd name="T54" fmla="*/ 2147483647 w 267"/>
                  <a:gd name="T55" fmla="*/ 2147483647 h 958"/>
                  <a:gd name="T56" fmla="*/ 2147483647 w 267"/>
                  <a:gd name="T57" fmla="*/ 0 h 958"/>
                  <a:gd name="T58" fmla="*/ 2147483647 w 267"/>
                  <a:gd name="T59" fmla="*/ 2147483647 h 958"/>
                  <a:gd name="T60" fmla="*/ 2147483647 w 267"/>
                  <a:gd name="T61" fmla="*/ 2147483647 h 958"/>
                  <a:gd name="T62" fmla="*/ 2147483647 w 267"/>
                  <a:gd name="T63" fmla="*/ 2147483647 h 958"/>
                  <a:gd name="T64" fmla="*/ 2147483647 w 267"/>
                  <a:gd name="T65" fmla="*/ 2147483647 h 958"/>
                  <a:gd name="T66" fmla="*/ 2147483647 w 267"/>
                  <a:gd name="T67" fmla="*/ 2147483647 h 958"/>
                  <a:gd name="T68" fmla="*/ 2147483647 w 267"/>
                  <a:gd name="T69" fmla="*/ 2147483647 h 958"/>
                  <a:gd name="T70" fmla="*/ 2147483647 w 267"/>
                  <a:gd name="T71" fmla="*/ 2147483647 h 958"/>
                  <a:gd name="T72" fmla="*/ 2147483647 w 267"/>
                  <a:gd name="T73" fmla="*/ 2147483647 h 958"/>
                  <a:gd name="T74" fmla="*/ 2147483647 w 267"/>
                  <a:gd name="T75" fmla="*/ 2147483647 h 958"/>
                  <a:gd name="T76" fmla="*/ 2147483647 w 267"/>
                  <a:gd name="T77" fmla="*/ 2147483647 h 958"/>
                  <a:gd name="T78" fmla="*/ 2147483647 w 267"/>
                  <a:gd name="T79" fmla="*/ 2147483647 h 958"/>
                  <a:gd name="T80" fmla="*/ 0 w 267"/>
                  <a:gd name="T81" fmla="*/ 2147483647 h 958"/>
                  <a:gd name="T82" fmla="*/ 2147483647 w 267"/>
                  <a:gd name="T83" fmla="*/ 2147483647 h 958"/>
                  <a:gd name="T84" fmla="*/ 2147483647 w 267"/>
                  <a:gd name="T85" fmla="*/ 2147483647 h 958"/>
                  <a:gd name="T86" fmla="*/ 2147483647 w 267"/>
                  <a:gd name="T87" fmla="*/ 2147483647 h 958"/>
                  <a:gd name="T88" fmla="*/ 2147483647 w 267"/>
                  <a:gd name="T89" fmla="*/ 2147483647 h 958"/>
                  <a:gd name="T90" fmla="*/ 2147483647 w 267"/>
                  <a:gd name="T91" fmla="*/ 2147483647 h 958"/>
                  <a:gd name="T92" fmla="*/ 2147483647 w 267"/>
                  <a:gd name="T93" fmla="*/ 2147483647 h 958"/>
                  <a:gd name="T94" fmla="*/ 2147483647 w 267"/>
                  <a:gd name="T95" fmla="*/ 2147483647 h 958"/>
                  <a:gd name="T96" fmla="*/ 2147483647 w 267"/>
                  <a:gd name="T97" fmla="*/ 2147483647 h 95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67"/>
                  <a:gd name="T148" fmla="*/ 0 h 958"/>
                  <a:gd name="T149" fmla="*/ 267 w 267"/>
                  <a:gd name="T150" fmla="*/ 958 h 95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67" h="958">
                    <a:moveTo>
                      <a:pt x="267" y="740"/>
                    </a:moveTo>
                    <a:lnTo>
                      <a:pt x="267" y="785"/>
                    </a:lnTo>
                    <a:lnTo>
                      <a:pt x="47" y="700"/>
                    </a:lnTo>
                    <a:lnTo>
                      <a:pt x="59" y="662"/>
                    </a:lnTo>
                    <a:lnTo>
                      <a:pt x="267" y="740"/>
                    </a:lnTo>
                    <a:close/>
                    <a:moveTo>
                      <a:pt x="267" y="697"/>
                    </a:moveTo>
                    <a:lnTo>
                      <a:pt x="71" y="621"/>
                    </a:lnTo>
                    <a:lnTo>
                      <a:pt x="85" y="583"/>
                    </a:lnTo>
                    <a:lnTo>
                      <a:pt x="267" y="655"/>
                    </a:lnTo>
                    <a:lnTo>
                      <a:pt x="267" y="697"/>
                    </a:lnTo>
                    <a:close/>
                    <a:moveTo>
                      <a:pt x="97" y="545"/>
                    </a:moveTo>
                    <a:lnTo>
                      <a:pt x="108" y="505"/>
                    </a:lnTo>
                    <a:lnTo>
                      <a:pt x="267" y="567"/>
                    </a:lnTo>
                    <a:lnTo>
                      <a:pt x="267" y="612"/>
                    </a:lnTo>
                    <a:lnTo>
                      <a:pt x="97" y="545"/>
                    </a:lnTo>
                    <a:close/>
                    <a:moveTo>
                      <a:pt x="267" y="524"/>
                    </a:moveTo>
                    <a:lnTo>
                      <a:pt x="120" y="467"/>
                    </a:lnTo>
                    <a:lnTo>
                      <a:pt x="132" y="429"/>
                    </a:lnTo>
                    <a:lnTo>
                      <a:pt x="267" y="481"/>
                    </a:lnTo>
                    <a:lnTo>
                      <a:pt x="267" y="524"/>
                    </a:lnTo>
                    <a:close/>
                    <a:moveTo>
                      <a:pt x="267" y="439"/>
                    </a:moveTo>
                    <a:lnTo>
                      <a:pt x="144" y="391"/>
                    </a:lnTo>
                    <a:lnTo>
                      <a:pt x="156" y="351"/>
                    </a:lnTo>
                    <a:lnTo>
                      <a:pt x="267" y="394"/>
                    </a:lnTo>
                    <a:lnTo>
                      <a:pt x="267" y="439"/>
                    </a:lnTo>
                    <a:close/>
                    <a:moveTo>
                      <a:pt x="267" y="0"/>
                    </a:moveTo>
                    <a:lnTo>
                      <a:pt x="267" y="178"/>
                    </a:lnTo>
                    <a:lnTo>
                      <a:pt x="217" y="159"/>
                    </a:lnTo>
                    <a:lnTo>
                      <a:pt x="267" y="0"/>
                    </a:lnTo>
                    <a:close/>
                    <a:moveTo>
                      <a:pt x="179" y="275"/>
                    </a:moveTo>
                    <a:lnTo>
                      <a:pt x="267" y="308"/>
                    </a:lnTo>
                    <a:lnTo>
                      <a:pt x="267" y="351"/>
                    </a:lnTo>
                    <a:lnTo>
                      <a:pt x="170" y="313"/>
                    </a:lnTo>
                    <a:lnTo>
                      <a:pt x="179" y="275"/>
                    </a:lnTo>
                    <a:close/>
                    <a:moveTo>
                      <a:pt x="267" y="265"/>
                    </a:moveTo>
                    <a:lnTo>
                      <a:pt x="194" y="237"/>
                    </a:lnTo>
                    <a:lnTo>
                      <a:pt x="205" y="197"/>
                    </a:lnTo>
                    <a:lnTo>
                      <a:pt x="267" y="220"/>
                    </a:lnTo>
                    <a:lnTo>
                      <a:pt x="267" y="265"/>
                    </a:lnTo>
                    <a:close/>
                    <a:moveTo>
                      <a:pt x="267" y="958"/>
                    </a:moveTo>
                    <a:lnTo>
                      <a:pt x="0" y="854"/>
                    </a:lnTo>
                    <a:lnTo>
                      <a:pt x="11" y="816"/>
                    </a:lnTo>
                    <a:lnTo>
                      <a:pt x="267" y="913"/>
                    </a:lnTo>
                    <a:lnTo>
                      <a:pt x="267" y="958"/>
                    </a:lnTo>
                    <a:close/>
                    <a:moveTo>
                      <a:pt x="35" y="738"/>
                    </a:moveTo>
                    <a:lnTo>
                      <a:pt x="267" y="828"/>
                    </a:lnTo>
                    <a:lnTo>
                      <a:pt x="267" y="870"/>
                    </a:lnTo>
                    <a:lnTo>
                      <a:pt x="23" y="778"/>
                    </a:lnTo>
                    <a:lnTo>
                      <a:pt x="35" y="738"/>
                    </a:lnTo>
                    <a:close/>
                  </a:path>
                </a:pathLst>
              </a:custGeom>
              <a:solidFill>
                <a:srgbClr val="5D9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32" name="Freeform 29"/>
              <p:cNvSpPr>
                <a:spLocks noEditPoints="1"/>
              </p:cNvSpPr>
              <p:nvPr/>
            </p:nvSpPr>
            <p:spPr bwMode="auto">
              <a:xfrm>
                <a:off x="0" y="678188"/>
                <a:ext cx="295137" cy="881225"/>
              </a:xfrm>
              <a:custGeom>
                <a:avLst/>
                <a:gdLst>
                  <a:gd name="T0" fmla="*/ 2147483647 w 282"/>
                  <a:gd name="T1" fmla="*/ 2147483647 h 842"/>
                  <a:gd name="T2" fmla="*/ 2147483647 w 282"/>
                  <a:gd name="T3" fmla="*/ 2147483647 h 842"/>
                  <a:gd name="T4" fmla="*/ 2147483647 w 282"/>
                  <a:gd name="T5" fmla="*/ 2147483647 h 842"/>
                  <a:gd name="T6" fmla="*/ 2147483647 w 282"/>
                  <a:gd name="T7" fmla="*/ 2147483647 h 842"/>
                  <a:gd name="T8" fmla="*/ 2147483647 w 282"/>
                  <a:gd name="T9" fmla="*/ 2147483647 h 842"/>
                  <a:gd name="T10" fmla="*/ 2147483647 w 282"/>
                  <a:gd name="T11" fmla="*/ 2147483647 h 842"/>
                  <a:gd name="T12" fmla="*/ 2147483647 w 282"/>
                  <a:gd name="T13" fmla="*/ 2147483647 h 842"/>
                  <a:gd name="T14" fmla="*/ 2147483647 w 282"/>
                  <a:gd name="T15" fmla="*/ 2147483647 h 842"/>
                  <a:gd name="T16" fmla="*/ 2147483647 w 282"/>
                  <a:gd name="T17" fmla="*/ 2147483647 h 842"/>
                  <a:gd name="T18" fmla="*/ 2147483647 w 282"/>
                  <a:gd name="T19" fmla="*/ 2147483647 h 842"/>
                  <a:gd name="T20" fmla="*/ 2147483647 w 282"/>
                  <a:gd name="T21" fmla="*/ 2147483647 h 842"/>
                  <a:gd name="T22" fmla="*/ 2147483647 w 282"/>
                  <a:gd name="T23" fmla="*/ 2147483647 h 842"/>
                  <a:gd name="T24" fmla="*/ 2147483647 w 282"/>
                  <a:gd name="T25" fmla="*/ 2147483647 h 842"/>
                  <a:gd name="T26" fmla="*/ 2147483647 w 282"/>
                  <a:gd name="T27" fmla="*/ 2147483647 h 842"/>
                  <a:gd name="T28" fmla="*/ 2147483647 w 282"/>
                  <a:gd name="T29" fmla="*/ 2147483647 h 842"/>
                  <a:gd name="T30" fmla="*/ 2147483647 w 282"/>
                  <a:gd name="T31" fmla="*/ 2147483647 h 842"/>
                  <a:gd name="T32" fmla="*/ 2147483647 w 282"/>
                  <a:gd name="T33" fmla="*/ 2147483647 h 842"/>
                  <a:gd name="T34" fmla="*/ 2147483647 w 282"/>
                  <a:gd name="T35" fmla="*/ 2147483647 h 842"/>
                  <a:gd name="T36" fmla="*/ 2147483647 w 282"/>
                  <a:gd name="T37" fmla="*/ 2147483647 h 842"/>
                  <a:gd name="T38" fmla="*/ 2147483647 w 282"/>
                  <a:gd name="T39" fmla="*/ 2147483647 h 842"/>
                  <a:gd name="T40" fmla="*/ 2147483647 w 282"/>
                  <a:gd name="T41" fmla="*/ 2147483647 h 842"/>
                  <a:gd name="T42" fmla="*/ 2147483647 w 282"/>
                  <a:gd name="T43" fmla="*/ 2147483647 h 842"/>
                  <a:gd name="T44" fmla="*/ 2147483647 w 282"/>
                  <a:gd name="T45" fmla="*/ 2147483647 h 842"/>
                  <a:gd name="T46" fmla="*/ 2147483647 w 282"/>
                  <a:gd name="T47" fmla="*/ 2147483647 h 842"/>
                  <a:gd name="T48" fmla="*/ 2147483647 w 282"/>
                  <a:gd name="T49" fmla="*/ 2147483647 h 842"/>
                  <a:gd name="T50" fmla="*/ 2147483647 w 282"/>
                  <a:gd name="T51" fmla="*/ 2147483647 h 842"/>
                  <a:gd name="T52" fmla="*/ 2147483647 w 282"/>
                  <a:gd name="T53" fmla="*/ 2147483647 h 842"/>
                  <a:gd name="T54" fmla="*/ 2147483647 w 282"/>
                  <a:gd name="T55" fmla="*/ 2147483647 h 842"/>
                  <a:gd name="T56" fmla="*/ 2147483647 w 282"/>
                  <a:gd name="T57" fmla="*/ 2147483647 h 842"/>
                  <a:gd name="T58" fmla="*/ 2147483647 w 282"/>
                  <a:gd name="T59" fmla="*/ 2147483647 h 842"/>
                  <a:gd name="T60" fmla="*/ 2147483647 w 282"/>
                  <a:gd name="T61" fmla="*/ 0 h 842"/>
                  <a:gd name="T62" fmla="*/ 2147483647 w 282"/>
                  <a:gd name="T63" fmla="*/ 2147483647 h 842"/>
                  <a:gd name="T64" fmla="*/ 2147483647 w 282"/>
                  <a:gd name="T65" fmla="*/ 2147483647 h 842"/>
                  <a:gd name="T66" fmla="*/ 2147483647 w 282"/>
                  <a:gd name="T67" fmla="*/ 2147483647 h 842"/>
                  <a:gd name="T68" fmla="*/ 2147483647 w 282"/>
                  <a:gd name="T69" fmla="*/ 0 h 842"/>
                  <a:gd name="T70" fmla="*/ 2147483647 w 282"/>
                  <a:gd name="T71" fmla="*/ 2147483647 h 842"/>
                  <a:gd name="T72" fmla="*/ 2147483647 w 282"/>
                  <a:gd name="T73" fmla="*/ 2147483647 h 842"/>
                  <a:gd name="T74" fmla="*/ 2147483647 w 282"/>
                  <a:gd name="T75" fmla="*/ 2147483647 h 842"/>
                  <a:gd name="T76" fmla="*/ 0 w 282"/>
                  <a:gd name="T77" fmla="*/ 2147483647 h 842"/>
                  <a:gd name="T78" fmla="*/ 2147483647 w 282"/>
                  <a:gd name="T79" fmla="*/ 2147483647 h 842"/>
                  <a:gd name="T80" fmla="*/ 2147483647 w 282"/>
                  <a:gd name="T81" fmla="*/ 2147483647 h 842"/>
                  <a:gd name="T82" fmla="*/ 2147483647 w 282"/>
                  <a:gd name="T83" fmla="*/ 2147483647 h 842"/>
                  <a:gd name="T84" fmla="*/ 2147483647 w 282"/>
                  <a:gd name="T85" fmla="*/ 2147483647 h 842"/>
                  <a:gd name="T86" fmla="*/ 2147483647 w 282"/>
                  <a:gd name="T87" fmla="*/ 2147483647 h 842"/>
                  <a:gd name="T88" fmla="*/ 2147483647 w 282"/>
                  <a:gd name="T89" fmla="*/ 2147483647 h 842"/>
                  <a:gd name="T90" fmla="*/ 2147483647 w 282"/>
                  <a:gd name="T91" fmla="*/ 2147483647 h 842"/>
                  <a:gd name="T92" fmla="*/ 2147483647 w 282"/>
                  <a:gd name="T93" fmla="*/ 2147483647 h 842"/>
                  <a:gd name="T94" fmla="*/ 2147483647 w 282"/>
                  <a:gd name="T95" fmla="*/ 2147483647 h 842"/>
                  <a:gd name="T96" fmla="*/ 2147483647 w 282"/>
                  <a:gd name="T97" fmla="*/ 2147483647 h 842"/>
                  <a:gd name="T98" fmla="*/ 2147483647 w 282"/>
                  <a:gd name="T99" fmla="*/ 2147483647 h 8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82"/>
                  <a:gd name="T151" fmla="*/ 0 h 842"/>
                  <a:gd name="T152" fmla="*/ 282 w 282"/>
                  <a:gd name="T153" fmla="*/ 842 h 8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82" h="842">
                    <a:moveTo>
                      <a:pt x="282" y="581"/>
                    </a:moveTo>
                    <a:lnTo>
                      <a:pt x="74" y="503"/>
                    </a:lnTo>
                    <a:lnTo>
                      <a:pt x="86" y="462"/>
                    </a:lnTo>
                    <a:lnTo>
                      <a:pt x="282" y="538"/>
                    </a:lnTo>
                    <a:lnTo>
                      <a:pt x="282" y="581"/>
                    </a:lnTo>
                    <a:close/>
                    <a:moveTo>
                      <a:pt x="282" y="365"/>
                    </a:moveTo>
                    <a:lnTo>
                      <a:pt x="282" y="408"/>
                    </a:lnTo>
                    <a:lnTo>
                      <a:pt x="123" y="346"/>
                    </a:lnTo>
                    <a:lnTo>
                      <a:pt x="135" y="308"/>
                    </a:lnTo>
                    <a:lnTo>
                      <a:pt x="282" y="365"/>
                    </a:lnTo>
                    <a:close/>
                    <a:moveTo>
                      <a:pt x="112" y="386"/>
                    </a:moveTo>
                    <a:lnTo>
                      <a:pt x="282" y="453"/>
                    </a:lnTo>
                    <a:lnTo>
                      <a:pt x="282" y="496"/>
                    </a:lnTo>
                    <a:lnTo>
                      <a:pt x="100" y="424"/>
                    </a:lnTo>
                    <a:lnTo>
                      <a:pt x="112" y="386"/>
                    </a:lnTo>
                    <a:close/>
                    <a:moveTo>
                      <a:pt x="159" y="232"/>
                    </a:moveTo>
                    <a:lnTo>
                      <a:pt x="282" y="280"/>
                    </a:lnTo>
                    <a:lnTo>
                      <a:pt x="282" y="322"/>
                    </a:lnTo>
                    <a:lnTo>
                      <a:pt x="147" y="270"/>
                    </a:lnTo>
                    <a:lnTo>
                      <a:pt x="159" y="232"/>
                    </a:lnTo>
                    <a:close/>
                    <a:moveTo>
                      <a:pt x="185" y="154"/>
                    </a:moveTo>
                    <a:lnTo>
                      <a:pt x="282" y="192"/>
                    </a:lnTo>
                    <a:lnTo>
                      <a:pt x="282" y="235"/>
                    </a:lnTo>
                    <a:lnTo>
                      <a:pt x="171" y="192"/>
                    </a:lnTo>
                    <a:lnTo>
                      <a:pt x="185" y="154"/>
                    </a:lnTo>
                    <a:close/>
                    <a:moveTo>
                      <a:pt x="194" y="116"/>
                    </a:moveTo>
                    <a:lnTo>
                      <a:pt x="209" y="78"/>
                    </a:lnTo>
                    <a:lnTo>
                      <a:pt x="282" y="106"/>
                    </a:lnTo>
                    <a:lnTo>
                      <a:pt x="282" y="149"/>
                    </a:lnTo>
                    <a:lnTo>
                      <a:pt x="194" y="116"/>
                    </a:lnTo>
                    <a:close/>
                    <a:moveTo>
                      <a:pt x="232" y="0"/>
                    </a:moveTo>
                    <a:lnTo>
                      <a:pt x="282" y="19"/>
                    </a:lnTo>
                    <a:lnTo>
                      <a:pt x="282" y="61"/>
                    </a:lnTo>
                    <a:lnTo>
                      <a:pt x="220" y="38"/>
                    </a:lnTo>
                    <a:lnTo>
                      <a:pt x="232" y="0"/>
                    </a:lnTo>
                    <a:close/>
                    <a:moveTo>
                      <a:pt x="15" y="695"/>
                    </a:moveTo>
                    <a:lnTo>
                      <a:pt x="282" y="799"/>
                    </a:lnTo>
                    <a:lnTo>
                      <a:pt x="282" y="842"/>
                    </a:lnTo>
                    <a:lnTo>
                      <a:pt x="0" y="733"/>
                    </a:lnTo>
                    <a:lnTo>
                      <a:pt x="15" y="695"/>
                    </a:lnTo>
                    <a:close/>
                    <a:moveTo>
                      <a:pt x="282" y="754"/>
                    </a:moveTo>
                    <a:lnTo>
                      <a:pt x="26" y="657"/>
                    </a:lnTo>
                    <a:lnTo>
                      <a:pt x="38" y="619"/>
                    </a:lnTo>
                    <a:lnTo>
                      <a:pt x="282" y="711"/>
                    </a:lnTo>
                    <a:lnTo>
                      <a:pt x="282" y="754"/>
                    </a:lnTo>
                    <a:close/>
                    <a:moveTo>
                      <a:pt x="282" y="669"/>
                    </a:moveTo>
                    <a:lnTo>
                      <a:pt x="50" y="579"/>
                    </a:lnTo>
                    <a:lnTo>
                      <a:pt x="62" y="541"/>
                    </a:lnTo>
                    <a:lnTo>
                      <a:pt x="282" y="626"/>
                    </a:lnTo>
                    <a:lnTo>
                      <a:pt x="282" y="669"/>
                    </a:lnTo>
                    <a:close/>
                  </a:path>
                </a:pathLst>
              </a:custGeom>
              <a:solidFill>
                <a:srgbClr val="578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33" name="Freeform 30"/>
              <p:cNvSpPr/>
              <p:nvPr/>
            </p:nvSpPr>
            <p:spPr bwMode="auto">
              <a:xfrm>
                <a:off x="295137" y="511781"/>
                <a:ext cx="294091" cy="1047633"/>
              </a:xfrm>
              <a:custGeom>
                <a:avLst/>
                <a:gdLst>
                  <a:gd name="T0" fmla="*/ 0 w 281"/>
                  <a:gd name="T1" fmla="*/ 0 h 1001"/>
                  <a:gd name="T2" fmla="*/ 2147483647 w 281"/>
                  <a:gd name="T3" fmla="*/ 2147483647 h 1001"/>
                  <a:gd name="T4" fmla="*/ 2147483647 w 281"/>
                  <a:gd name="T5" fmla="*/ 2147483647 h 1001"/>
                  <a:gd name="T6" fmla="*/ 0 w 281"/>
                  <a:gd name="T7" fmla="*/ 2147483647 h 1001"/>
                  <a:gd name="T8" fmla="*/ 0 w 281"/>
                  <a:gd name="T9" fmla="*/ 2147483647 h 1001"/>
                  <a:gd name="T10" fmla="*/ 0 w 281"/>
                  <a:gd name="T11" fmla="*/ 2147483647 h 1001"/>
                  <a:gd name="T12" fmla="*/ 0 w 281"/>
                  <a:gd name="T13" fmla="*/ 2147483647 h 1001"/>
                  <a:gd name="T14" fmla="*/ 0 w 281"/>
                  <a:gd name="T15" fmla="*/ 2147483647 h 1001"/>
                  <a:gd name="T16" fmla="*/ 0 w 281"/>
                  <a:gd name="T17" fmla="*/ 2147483647 h 1001"/>
                  <a:gd name="T18" fmla="*/ 0 w 281"/>
                  <a:gd name="T19" fmla="*/ 2147483647 h 1001"/>
                  <a:gd name="T20" fmla="*/ 0 w 281"/>
                  <a:gd name="T21" fmla="*/ 2147483647 h 1001"/>
                  <a:gd name="T22" fmla="*/ 0 w 281"/>
                  <a:gd name="T23" fmla="*/ 2147483647 h 1001"/>
                  <a:gd name="T24" fmla="*/ 0 w 281"/>
                  <a:gd name="T25" fmla="*/ 2147483647 h 1001"/>
                  <a:gd name="T26" fmla="*/ 0 w 281"/>
                  <a:gd name="T27" fmla="*/ 2147483647 h 1001"/>
                  <a:gd name="T28" fmla="*/ 0 w 281"/>
                  <a:gd name="T29" fmla="*/ 2147483647 h 1001"/>
                  <a:gd name="T30" fmla="*/ 0 w 281"/>
                  <a:gd name="T31" fmla="*/ 2147483647 h 1001"/>
                  <a:gd name="T32" fmla="*/ 0 w 281"/>
                  <a:gd name="T33" fmla="*/ 2147483647 h 1001"/>
                  <a:gd name="T34" fmla="*/ 0 w 281"/>
                  <a:gd name="T35" fmla="*/ 2147483647 h 1001"/>
                  <a:gd name="T36" fmla="*/ 0 w 281"/>
                  <a:gd name="T37" fmla="*/ 2147483647 h 1001"/>
                  <a:gd name="T38" fmla="*/ 0 w 281"/>
                  <a:gd name="T39" fmla="*/ 2147483647 h 1001"/>
                  <a:gd name="T40" fmla="*/ 0 w 281"/>
                  <a:gd name="T41" fmla="*/ 2147483647 h 1001"/>
                  <a:gd name="T42" fmla="*/ 0 w 281"/>
                  <a:gd name="T43" fmla="*/ 2147483647 h 1001"/>
                  <a:gd name="T44" fmla="*/ 0 w 281"/>
                  <a:gd name="T45" fmla="*/ 2147483647 h 1001"/>
                  <a:gd name="T46" fmla="*/ 0 w 281"/>
                  <a:gd name="T47" fmla="*/ 0 h 100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81"/>
                  <a:gd name="T73" fmla="*/ 0 h 1001"/>
                  <a:gd name="T74" fmla="*/ 281 w 281"/>
                  <a:gd name="T75" fmla="*/ 1001 h 100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81" h="1001">
                    <a:moveTo>
                      <a:pt x="0" y="0"/>
                    </a:moveTo>
                    <a:lnTo>
                      <a:pt x="106" y="337"/>
                    </a:lnTo>
                    <a:lnTo>
                      <a:pt x="281" y="892"/>
                    </a:lnTo>
                    <a:lnTo>
                      <a:pt x="0" y="1001"/>
                    </a:lnTo>
                    <a:lnTo>
                      <a:pt x="0" y="958"/>
                    </a:lnTo>
                    <a:lnTo>
                      <a:pt x="0" y="913"/>
                    </a:lnTo>
                    <a:lnTo>
                      <a:pt x="0" y="870"/>
                    </a:lnTo>
                    <a:lnTo>
                      <a:pt x="0" y="828"/>
                    </a:lnTo>
                    <a:lnTo>
                      <a:pt x="0" y="785"/>
                    </a:lnTo>
                    <a:lnTo>
                      <a:pt x="0" y="740"/>
                    </a:lnTo>
                    <a:lnTo>
                      <a:pt x="0" y="697"/>
                    </a:lnTo>
                    <a:lnTo>
                      <a:pt x="0" y="655"/>
                    </a:lnTo>
                    <a:lnTo>
                      <a:pt x="0" y="612"/>
                    </a:lnTo>
                    <a:lnTo>
                      <a:pt x="0" y="567"/>
                    </a:lnTo>
                    <a:lnTo>
                      <a:pt x="0" y="524"/>
                    </a:lnTo>
                    <a:lnTo>
                      <a:pt x="0" y="481"/>
                    </a:lnTo>
                    <a:lnTo>
                      <a:pt x="0" y="439"/>
                    </a:lnTo>
                    <a:lnTo>
                      <a:pt x="0" y="394"/>
                    </a:lnTo>
                    <a:lnTo>
                      <a:pt x="0" y="351"/>
                    </a:lnTo>
                    <a:lnTo>
                      <a:pt x="0" y="308"/>
                    </a:lnTo>
                    <a:lnTo>
                      <a:pt x="0" y="265"/>
                    </a:lnTo>
                    <a:lnTo>
                      <a:pt x="0" y="220"/>
                    </a:lnTo>
                    <a:lnTo>
                      <a:pt x="0" y="1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3C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34" name="Freeform 31"/>
              <p:cNvSpPr>
                <a:spLocks noEditPoints="1"/>
              </p:cNvSpPr>
              <p:nvPr/>
            </p:nvSpPr>
            <p:spPr bwMode="auto">
              <a:xfrm>
                <a:off x="1253810" y="1469407"/>
                <a:ext cx="286765" cy="109892"/>
              </a:xfrm>
              <a:custGeom>
                <a:avLst/>
                <a:gdLst>
                  <a:gd name="T0" fmla="*/ 2147483647 w 274"/>
                  <a:gd name="T1" fmla="*/ 2147483647 h 105"/>
                  <a:gd name="T2" fmla="*/ 2147483647 w 274"/>
                  <a:gd name="T3" fmla="*/ 2147483647 h 105"/>
                  <a:gd name="T4" fmla="*/ 2147483647 w 274"/>
                  <a:gd name="T5" fmla="*/ 2147483647 h 105"/>
                  <a:gd name="T6" fmla="*/ 2147483647 w 274"/>
                  <a:gd name="T7" fmla="*/ 2147483647 h 105"/>
                  <a:gd name="T8" fmla="*/ 2147483647 w 274"/>
                  <a:gd name="T9" fmla="*/ 2147483647 h 105"/>
                  <a:gd name="T10" fmla="*/ 2147483647 w 274"/>
                  <a:gd name="T11" fmla="*/ 2147483647 h 105"/>
                  <a:gd name="T12" fmla="*/ 2147483647 w 274"/>
                  <a:gd name="T13" fmla="*/ 2147483647 h 105"/>
                  <a:gd name="T14" fmla="*/ 2147483647 w 274"/>
                  <a:gd name="T15" fmla="*/ 2147483647 h 105"/>
                  <a:gd name="T16" fmla="*/ 2147483647 w 274"/>
                  <a:gd name="T17" fmla="*/ 2147483647 h 105"/>
                  <a:gd name="T18" fmla="*/ 2147483647 w 274"/>
                  <a:gd name="T19" fmla="*/ 2147483647 h 105"/>
                  <a:gd name="T20" fmla="*/ 2147483647 w 274"/>
                  <a:gd name="T21" fmla="*/ 2147483647 h 105"/>
                  <a:gd name="T22" fmla="*/ 0 w 274"/>
                  <a:gd name="T23" fmla="*/ 2147483647 h 105"/>
                  <a:gd name="T24" fmla="*/ 2147483647 w 274"/>
                  <a:gd name="T25" fmla="*/ 0 h 105"/>
                  <a:gd name="T26" fmla="*/ 2147483647 w 274"/>
                  <a:gd name="T27" fmla="*/ 2147483647 h 105"/>
                  <a:gd name="T28" fmla="*/ 2147483647 w 274"/>
                  <a:gd name="T29" fmla="*/ 2147483647 h 1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74"/>
                  <a:gd name="T46" fmla="*/ 0 h 105"/>
                  <a:gd name="T47" fmla="*/ 274 w 274"/>
                  <a:gd name="T48" fmla="*/ 105 h 1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74" h="105">
                    <a:moveTo>
                      <a:pt x="217" y="53"/>
                    </a:moveTo>
                    <a:lnTo>
                      <a:pt x="137" y="22"/>
                    </a:lnTo>
                    <a:lnTo>
                      <a:pt x="56" y="53"/>
                    </a:lnTo>
                    <a:lnTo>
                      <a:pt x="137" y="84"/>
                    </a:lnTo>
                    <a:lnTo>
                      <a:pt x="217" y="53"/>
                    </a:lnTo>
                    <a:close/>
                    <a:moveTo>
                      <a:pt x="170" y="53"/>
                    </a:moveTo>
                    <a:lnTo>
                      <a:pt x="137" y="65"/>
                    </a:lnTo>
                    <a:lnTo>
                      <a:pt x="104" y="53"/>
                    </a:lnTo>
                    <a:lnTo>
                      <a:pt x="137" y="41"/>
                    </a:lnTo>
                    <a:lnTo>
                      <a:pt x="170" y="53"/>
                    </a:lnTo>
                    <a:close/>
                    <a:moveTo>
                      <a:pt x="137" y="105"/>
                    </a:moveTo>
                    <a:lnTo>
                      <a:pt x="0" y="53"/>
                    </a:lnTo>
                    <a:lnTo>
                      <a:pt x="139" y="0"/>
                    </a:lnTo>
                    <a:lnTo>
                      <a:pt x="274" y="53"/>
                    </a:lnTo>
                    <a:lnTo>
                      <a:pt x="137" y="105"/>
                    </a:lnTo>
                    <a:close/>
                  </a:path>
                </a:pathLst>
              </a:custGeom>
              <a:solidFill>
                <a:srgbClr val="E0A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35" name="Freeform 32"/>
              <p:cNvSpPr>
                <a:spLocks noEditPoints="1"/>
              </p:cNvSpPr>
              <p:nvPr/>
            </p:nvSpPr>
            <p:spPr bwMode="auto">
              <a:xfrm>
                <a:off x="1312419" y="1492432"/>
                <a:ext cx="228156" cy="215597"/>
              </a:xfrm>
              <a:custGeom>
                <a:avLst/>
                <a:gdLst>
                  <a:gd name="T0" fmla="*/ 2147483647 w 218"/>
                  <a:gd name="T1" fmla="*/ 2147483647 h 206"/>
                  <a:gd name="T2" fmla="*/ 2147483647 w 218"/>
                  <a:gd name="T3" fmla="*/ 2147483647 h 206"/>
                  <a:gd name="T4" fmla="*/ 0 w 218"/>
                  <a:gd name="T5" fmla="*/ 2147483647 h 206"/>
                  <a:gd name="T6" fmla="*/ 2147483647 w 218"/>
                  <a:gd name="T7" fmla="*/ 0 h 206"/>
                  <a:gd name="T8" fmla="*/ 2147483647 w 218"/>
                  <a:gd name="T9" fmla="*/ 2147483647 h 206"/>
                  <a:gd name="T10" fmla="*/ 2147483647 w 218"/>
                  <a:gd name="T11" fmla="*/ 2147483647 h 206"/>
                  <a:gd name="T12" fmla="*/ 2147483647 w 218"/>
                  <a:gd name="T13" fmla="*/ 2147483647 h 206"/>
                  <a:gd name="T14" fmla="*/ 2147483647 w 218"/>
                  <a:gd name="T15" fmla="*/ 2147483647 h 206"/>
                  <a:gd name="T16" fmla="*/ 2147483647 w 218"/>
                  <a:gd name="T17" fmla="*/ 2147483647 h 206"/>
                  <a:gd name="T18" fmla="*/ 2147483647 w 218"/>
                  <a:gd name="T19" fmla="*/ 2147483647 h 206"/>
                  <a:gd name="T20" fmla="*/ 2147483647 w 218"/>
                  <a:gd name="T21" fmla="*/ 2147483647 h 206"/>
                  <a:gd name="T22" fmla="*/ 2147483647 w 218"/>
                  <a:gd name="T23" fmla="*/ 2147483647 h 206"/>
                  <a:gd name="T24" fmla="*/ 2147483647 w 218"/>
                  <a:gd name="T25" fmla="*/ 2147483647 h 206"/>
                  <a:gd name="T26" fmla="*/ 2147483647 w 218"/>
                  <a:gd name="T27" fmla="*/ 2147483647 h 206"/>
                  <a:gd name="T28" fmla="*/ 2147483647 w 218"/>
                  <a:gd name="T29" fmla="*/ 2147483647 h 206"/>
                  <a:gd name="T30" fmla="*/ 2147483647 w 218"/>
                  <a:gd name="T31" fmla="*/ 2147483647 h 206"/>
                  <a:gd name="T32" fmla="*/ 2147483647 w 218"/>
                  <a:gd name="T33" fmla="*/ 2147483647 h 206"/>
                  <a:gd name="T34" fmla="*/ 2147483647 w 218"/>
                  <a:gd name="T35" fmla="*/ 2147483647 h 206"/>
                  <a:gd name="T36" fmla="*/ 2147483647 w 218"/>
                  <a:gd name="T37" fmla="*/ 2147483647 h 20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18"/>
                  <a:gd name="T58" fmla="*/ 0 h 206"/>
                  <a:gd name="T59" fmla="*/ 218 w 218"/>
                  <a:gd name="T60" fmla="*/ 206 h 20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18" h="206">
                    <a:moveTo>
                      <a:pt x="161" y="31"/>
                    </a:moveTo>
                    <a:lnTo>
                      <a:pt x="81" y="62"/>
                    </a:lnTo>
                    <a:lnTo>
                      <a:pt x="0" y="31"/>
                    </a:lnTo>
                    <a:lnTo>
                      <a:pt x="81" y="0"/>
                    </a:lnTo>
                    <a:lnTo>
                      <a:pt x="161" y="31"/>
                    </a:lnTo>
                    <a:close/>
                    <a:moveTo>
                      <a:pt x="114" y="31"/>
                    </a:moveTo>
                    <a:lnTo>
                      <a:pt x="81" y="19"/>
                    </a:lnTo>
                    <a:lnTo>
                      <a:pt x="48" y="31"/>
                    </a:lnTo>
                    <a:lnTo>
                      <a:pt x="81" y="43"/>
                    </a:lnTo>
                    <a:lnTo>
                      <a:pt x="114" y="31"/>
                    </a:lnTo>
                    <a:close/>
                    <a:moveTo>
                      <a:pt x="81" y="83"/>
                    </a:moveTo>
                    <a:lnTo>
                      <a:pt x="218" y="31"/>
                    </a:lnTo>
                    <a:lnTo>
                      <a:pt x="218" y="90"/>
                    </a:lnTo>
                    <a:lnTo>
                      <a:pt x="147" y="90"/>
                    </a:lnTo>
                    <a:lnTo>
                      <a:pt x="145" y="152"/>
                    </a:lnTo>
                    <a:lnTo>
                      <a:pt x="218" y="109"/>
                    </a:lnTo>
                    <a:lnTo>
                      <a:pt x="218" y="154"/>
                    </a:lnTo>
                    <a:lnTo>
                      <a:pt x="81" y="206"/>
                    </a:lnTo>
                    <a:lnTo>
                      <a:pt x="81" y="83"/>
                    </a:lnTo>
                    <a:close/>
                  </a:path>
                </a:pathLst>
              </a:custGeom>
              <a:solidFill>
                <a:srgbClr val="B68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36" name="Freeform 33"/>
              <p:cNvSpPr>
                <a:spLocks noEditPoints="1"/>
              </p:cNvSpPr>
              <p:nvPr/>
            </p:nvSpPr>
            <p:spPr bwMode="auto">
              <a:xfrm>
                <a:off x="1253810" y="1524876"/>
                <a:ext cx="321302" cy="183153"/>
              </a:xfrm>
              <a:custGeom>
                <a:avLst/>
                <a:gdLst>
                  <a:gd name="T0" fmla="*/ 0 w 307"/>
                  <a:gd name="T1" fmla="*/ 0 h 175"/>
                  <a:gd name="T2" fmla="*/ 2147483647 w 307"/>
                  <a:gd name="T3" fmla="*/ 2147483647 h 175"/>
                  <a:gd name="T4" fmla="*/ 2147483647 w 307"/>
                  <a:gd name="T5" fmla="*/ 2147483647 h 175"/>
                  <a:gd name="T6" fmla="*/ 0 w 307"/>
                  <a:gd name="T7" fmla="*/ 2147483647 h 175"/>
                  <a:gd name="T8" fmla="*/ 0 w 307"/>
                  <a:gd name="T9" fmla="*/ 0 h 175"/>
                  <a:gd name="T10" fmla="*/ 2147483647 w 307"/>
                  <a:gd name="T11" fmla="*/ 2147483647 h 175"/>
                  <a:gd name="T12" fmla="*/ 2147483647 w 307"/>
                  <a:gd name="T13" fmla="*/ 2147483647 h 175"/>
                  <a:gd name="T14" fmla="*/ 2147483647 w 307"/>
                  <a:gd name="T15" fmla="*/ 2147483647 h 175"/>
                  <a:gd name="T16" fmla="*/ 2147483647 w 307"/>
                  <a:gd name="T17" fmla="*/ 2147483647 h 175"/>
                  <a:gd name="T18" fmla="*/ 2147483647 w 307"/>
                  <a:gd name="T19" fmla="*/ 2147483647 h 175"/>
                  <a:gd name="T20" fmla="*/ 2147483647 w 307"/>
                  <a:gd name="T21" fmla="*/ 2147483647 h 17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07"/>
                  <a:gd name="T34" fmla="*/ 0 h 175"/>
                  <a:gd name="T35" fmla="*/ 307 w 307"/>
                  <a:gd name="T36" fmla="*/ 175 h 17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07" h="175">
                    <a:moveTo>
                      <a:pt x="0" y="0"/>
                    </a:moveTo>
                    <a:lnTo>
                      <a:pt x="137" y="52"/>
                    </a:lnTo>
                    <a:lnTo>
                      <a:pt x="137" y="175"/>
                    </a:lnTo>
                    <a:lnTo>
                      <a:pt x="0" y="123"/>
                    </a:lnTo>
                    <a:lnTo>
                      <a:pt x="0" y="0"/>
                    </a:lnTo>
                    <a:close/>
                    <a:moveTo>
                      <a:pt x="274" y="59"/>
                    </a:moveTo>
                    <a:lnTo>
                      <a:pt x="307" y="59"/>
                    </a:lnTo>
                    <a:lnTo>
                      <a:pt x="274" y="78"/>
                    </a:lnTo>
                    <a:lnTo>
                      <a:pt x="201" y="121"/>
                    </a:lnTo>
                    <a:lnTo>
                      <a:pt x="203" y="59"/>
                    </a:lnTo>
                    <a:lnTo>
                      <a:pt x="274" y="59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37" name="Freeform 34"/>
              <p:cNvSpPr/>
              <p:nvPr/>
            </p:nvSpPr>
            <p:spPr bwMode="auto">
              <a:xfrm>
                <a:off x="1577206" y="1574065"/>
                <a:ext cx="27211" cy="25118"/>
              </a:xfrm>
              <a:custGeom>
                <a:avLst/>
                <a:gdLst>
                  <a:gd name="T0" fmla="*/ 2147483647 w 11"/>
                  <a:gd name="T1" fmla="*/ 2147483647 h 10"/>
                  <a:gd name="T2" fmla="*/ 2147483647 w 11"/>
                  <a:gd name="T3" fmla="*/ 2147483647 h 10"/>
                  <a:gd name="T4" fmla="*/ 2147483647 w 11"/>
                  <a:gd name="T5" fmla="*/ 2147483647 h 10"/>
                  <a:gd name="T6" fmla="*/ 2147483647 w 11"/>
                  <a:gd name="T7" fmla="*/ 2147483647 h 10"/>
                  <a:gd name="T8" fmla="*/ 0 w 11"/>
                  <a:gd name="T9" fmla="*/ 2147483647 h 10"/>
                  <a:gd name="T10" fmla="*/ 2147483647 w 11"/>
                  <a:gd name="T11" fmla="*/ 2147483647 h 10"/>
                  <a:gd name="T12" fmla="*/ 2147483647 w 11"/>
                  <a:gd name="T13" fmla="*/ 0 h 10"/>
                  <a:gd name="T14" fmla="*/ 2147483647 w 11"/>
                  <a:gd name="T15" fmla="*/ 2147483647 h 10"/>
                  <a:gd name="T16" fmla="*/ 2147483647 w 11"/>
                  <a:gd name="T17" fmla="*/ 2147483647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10"/>
                  <a:gd name="T29" fmla="*/ 11 w 11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10">
                    <a:moveTo>
                      <a:pt x="11" y="5"/>
                    </a:moveTo>
                    <a:cubicBezTo>
                      <a:pt x="11" y="6"/>
                      <a:pt x="10" y="8"/>
                      <a:pt x="9" y="9"/>
                    </a:cubicBezTo>
                    <a:cubicBezTo>
                      <a:pt x="8" y="9"/>
                      <a:pt x="7" y="10"/>
                      <a:pt x="6" y="10"/>
                    </a:cubicBezTo>
                    <a:cubicBezTo>
                      <a:pt x="4" y="10"/>
                      <a:pt x="3" y="9"/>
                      <a:pt x="2" y="9"/>
                    </a:cubicBezTo>
                    <a:cubicBezTo>
                      <a:pt x="1" y="8"/>
                      <a:pt x="0" y="6"/>
                      <a:pt x="0" y="5"/>
                    </a:cubicBezTo>
                    <a:cubicBezTo>
                      <a:pt x="0" y="3"/>
                      <a:pt x="1" y="2"/>
                      <a:pt x="2" y="1"/>
                    </a:cubicBezTo>
                    <a:cubicBezTo>
                      <a:pt x="3" y="0"/>
                      <a:pt x="4" y="0"/>
                      <a:pt x="6" y="0"/>
                    </a:cubicBezTo>
                    <a:cubicBezTo>
                      <a:pt x="7" y="0"/>
                      <a:pt x="8" y="0"/>
                      <a:pt x="9" y="1"/>
                    </a:cubicBezTo>
                    <a:cubicBezTo>
                      <a:pt x="10" y="2"/>
                      <a:pt x="11" y="3"/>
                      <a:pt x="11" y="5"/>
                    </a:cubicBezTo>
                    <a:close/>
                  </a:path>
                </a:pathLst>
              </a:custGeom>
              <a:solidFill>
                <a:srgbClr val="73C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38" name="等腰三角形 3"/>
              <p:cNvSpPr/>
              <p:nvPr/>
            </p:nvSpPr>
            <p:spPr bwMode="auto">
              <a:xfrm>
                <a:off x="261932" y="1439780"/>
                <a:ext cx="887397" cy="126982"/>
              </a:xfrm>
              <a:custGeom>
                <a:avLst/>
                <a:gdLst>
                  <a:gd name="T0" fmla="*/ 0 w 913468"/>
                  <a:gd name="T1" fmla="*/ 132378 h 126323"/>
                  <a:gd name="T2" fmla="*/ 253744 w 913468"/>
                  <a:gd name="T3" fmla="*/ 0 h 126323"/>
                  <a:gd name="T4" fmla="*/ 703906 w 913468"/>
                  <a:gd name="T5" fmla="*/ 115414 h 126323"/>
                  <a:gd name="T6" fmla="*/ 0 w 913468"/>
                  <a:gd name="T7" fmla="*/ 132378 h 1263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3468"/>
                  <a:gd name="T13" fmla="*/ 0 h 126323"/>
                  <a:gd name="T14" fmla="*/ 913468 w 913468"/>
                  <a:gd name="T15" fmla="*/ 126323 h 1263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3468" h="126323">
                    <a:moveTo>
                      <a:pt x="0" y="126323"/>
                    </a:moveTo>
                    <a:lnTo>
                      <a:pt x="329286" y="0"/>
                    </a:lnTo>
                    <a:lnTo>
                      <a:pt x="913468" y="110131"/>
                    </a:lnTo>
                    <a:lnTo>
                      <a:pt x="0" y="126323"/>
                    </a:lnTo>
                    <a:close/>
                  </a:path>
                </a:pathLst>
              </a:custGeom>
              <a:solidFill>
                <a:schemeClr val="tx1">
                  <a:alpha val="3294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3090" name="矩形 8"/>
            <p:cNvSpPr/>
            <p:nvPr/>
          </p:nvSpPr>
          <p:spPr bwMode="auto">
            <a:xfrm>
              <a:off x="6499110" y="2804718"/>
              <a:ext cx="306382" cy="130157"/>
            </a:xfrm>
            <a:custGeom>
              <a:avLst/>
              <a:gdLst>
                <a:gd name="T0" fmla="*/ 0 w 307013"/>
                <a:gd name="T1" fmla="*/ 76668 h 130068"/>
                <a:gd name="T2" fmla="*/ 214111 w 307013"/>
                <a:gd name="T3" fmla="*/ 0 h 130068"/>
                <a:gd name="T4" fmla="*/ 301380 w 307013"/>
                <a:gd name="T5" fmla="*/ 51008 h 130068"/>
                <a:gd name="T6" fmla="*/ 99736 w 307013"/>
                <a:gd name="T7" fmla="*/ 130869 h 130068"/>
                <a:gd name="T8" fmla="*/ 0 w 307013"/>
                <a:gd name="T9" fmla="*/ 76668 h 1300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013"/>
                <a:gd name="T16" fmla="*/ 0 h 130068"/>
                <a:gd name="T17" fmla="*/ 307013 w 307013"/>
                <a:gd name="T18" fmla="*/ 130068 h 1300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013" h="130068">
                  <a:moveTo>
                    <a:pt x="0" y="76200"/>
                  </a:moveTo>
                  <a:lnTo>
                    <a:pt x="218113" y="0"/>
                  </a:lnTo>
                  <a:lnTo>
                    <a:pt x="307013" y="50693"/>
                  </a:lnTo>
                  <a:lnTo>
                    <a:pt x="101600" y="130068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tx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91" name="矩形 8"/>
            <p:cNvSpPr/>
            <p:nvPr/>
          </p:nvSpPr>
          <p:spPr bwMode="auto">
            <a:xfrm>
              <a:off x="6283214" y="2844401"/>
              <a:ext cx="244471" cy="115871"/>
            </a:xfrm>
            <a:custGeom>
              <a:avLst/>
              <a:gdLst>
                <a:gd name="T0" fmla="*/ 0 w 307013"/>
                <a:gd name="T1" fmla="*/ 26928 h 130068"/>
                <a:gd name="T2" fmla="*/ 28075 w 307013"/>
                <a:gd name="T3" fmla="*/ 0 h 130068"/>
                <a:gd name="T4" fmla="*/ 39517 w 307013"/>
                <a:gd name="T5" fmla="*/ 17913 h 130068"/>
                <a:gd name="T6" fmla="*/ 13077 w 307013"/>
                <a:gd name="T7" fmla="*/ 45962 h 130068"/>
                <a:gd name="T8" fmla="*/ 0 w 307013"/>
                <a:gd name="T9" fmla="*/ 26928 h 1300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013"/>
                <a:gd name="T16" fmla="*/ 0 h 130068"/>
                <a:gd name="T17" fmla="*/ 307013 w 307013"/>
                <a:gd name="T18" fmla="*/ 130068 h 1300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013" h="130068">
                  <a:moveTo>
                    <a:pt x="0" y="76200"/>
                  </a:moveTo>
                  <a:lnTo>
                    <a:pt x="218113" y="0"/>
                  </a:lnTo>
                  <a:lnTo>
                    <a:pt x="307013" y="50693"/>
                  </a:lnTo>
                  <a:lnTo>
                    <a:pt x="101600" y="130068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tx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92" name="矩形 8"/>
            <p:cNvSpPr/>
            <p:nvPr/>
          </p:nvSpPr>
          <p:spPr bwMode="auto">
            <a:xfrm>
              <a:off x="6219715" y="2715831"/>
              <a:ext cx="244471" cy="115872"/>
            </a:xfrm>
            <a:custGeom>
              <a:avLst/>
              <a:gdLst>
                <a:gd name="T0" fmla="*/ 0 w 307013"/>
                <a:gd name="T1" fmla="*/ 26930 h 130068"/>
                <a:gd name="T2" fmla="*/ 28075 w 307013"/>
                <a:gd name="T3" fmla="*/ 0 h 130068"/>
                <a:gd name="T4" fmla="*/ 39517 w 307013"/>
                <a:gd name="T5" fmla="*/ 17914 h 130068"/>
                <a:gd name="T6" fmla="*/ 13077 w 307013"/>
                <a:gd name="T7" fmla="*/ 45966 h 130068"/>
                <a:gd name="T8" fmla="*/ 0 w 307013"/>
                <a:gd name="T9" fmla="*/ 26930 h 1300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013"/>
                <a:gd name="T16" fmla="*/ 0 h 130068"/>
                <a:gd name="T17" fmla="*/ 307013 w 307013"/>
                <a:gd name="T18" fmla="*/ 130068 h 1300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013" h="130068">
                  <a:moveTo>
                    <a:pt x="0" y="76200"/>
                  </a:moveTo>
                  <a:lnTo>
                    <a:pt x="218113" y="0"/>
                  </a:lnTo>
                  <a:lnTo>
                    <a:pt x="307013" y="50693"/>
                  </a:lnTo>
                  <a:lnTo>
                    <a:pt x="101600" y="130068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tx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3093" name="组合 6"/>
            <p:cNvGrpSpPr/>
            <p:nvPr/>
          </p:nvGrpSpPr>
          <p:grpSpPr bwMode="auto">
            <a:xfrm>
              <a:off x="6132684" y="2527492"/>
              <a:ext cx="635001" cy="406400"/>
              <a:chOff x="0" y="0"/>
              <a:chExt cx="635001" cy="406400"/>
            </a:xfrm>
          </p:grpSpPr>
          <p:sp>
            <p:nvSpPr>
              <p:cNvPr id="3112" name="Freeform 35"/>
              <p:cNvSpPr/>
              <p:nvPr/>
            </p:nvSpPr>
            <p:spPr bwMode="auto">
              <a:xfrm>
                <a:off x="0" y="104775"/>
                <a:ext cx="188913" cy="71438"/>
              </a:xfrm>
              <a:custGeom>
                <a:avLst/>
                <a:gdLst>
                  <a:gd name="T0" fmla="*/ 2147483647 w 119"/>
                  <a:gd name="T1" fmla="*/ 2147483647 h 45"/>
                  <a:gd name="T2" fmla="*/ 0 w 119"/>
                  <a:gd name="T3" fmla="*/ 2147483647 h 45"/>
                  <a:gd name="T4" fmla="*/ 2147483647 w 119"/>
                  <a:gd name="T5" fmla="*/ 0 h 45"/>
                  <a:gd name="T6" fmla="*/ 2147483647 w 119"/>
                  <a:gd name="T7" fmla="*/ 2147483647 h 45"/>
                  <a:gd name="T8" fmla="*/ 2147483647 w 119"/>
                  <a:gd name="T9" fmla="*/ 2147483647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45"/>
                  <a:gd name="T17" fmla="*/ 119 w 119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45">
                    <a:moveTo>
                      <a:pt x="60" y="45"/>
                    </a:moveTo>
                    <a:lnTo>
                      <a:pt x="0" y="24"/>
                    </a:lnTo>
                    <a:lnTo>
                      <a:pt x="60" y="0"/>
                    </a:lnTo>
                    <a:lnTo>
                      <a:pt x="119" y="21"/>
                    </a:lnTo>
                    <a:lnTo>
                      <a:pt x="60" y="45"/>
                    </a:lnTo>
                    <a:close/>
                  </a:path>
                </a:pathLst>
              </a:custGeom>
              <a:solidFill>
                <a:srgbClr val="E0A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13" name="Freeform 36"/>
              <p:cNvSpPr/>
              <p:nvPr/>
            </p:nvSpPr>
            <p:spPr bwMode="auto">
              <a:xfrm>
                <a:off x="95250" y="138113"/>
                <a:ext cx="93663" cy="120650"/>
              </a:xfrm>
              <a:custGeom>
                <a:avLst/>
                <a:gdLst>
                  <a:gd name="T0" fmla="*/ 0 w 59"/>
                  <a:gd name="T1" fmla="*/ 2147483647 h 76"/>
                  <a:gd name="T2" fmla="*/ 0 w 59"/>
                  <a:gd name="T3" fmla="*/ 2147483647 h 76"/>
                  <a:gd name="T4" fmla="*/ 2147483647 w 59"/>
                  <a:gd name="T5" fmla="*/ 0 h 76"/>
                  <a:gd name="T6" fmla="*/ 2147483647 w 59"/>
                  <a:gd name="T7" fmla="*/ 2147483647 h 76"/>
                  <a:gd name="T8" fmla="*/ 0 w 59"/>
                  <a:gd name="T9" fmla="*/ 2147483647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76"/>
                  <a:gd name="T17" fmla="*/ 59 w 59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76">
                    <a:moveTo>
                      <a:pt x="0" y="76"/>
                    </a:moveTo>
                    <a:lnTo>
                      <a:pt x="0" y="24"/>
                    </a:lnTo>
                    <a:lnTo>
                      <a:pt x="59" y="0"/>
                    </a:lnTo>
                    <a:lnTo>
                      <a:pt x="59" y="55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B68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14" name="Freeform 37"/>
              <p:cNvSpPr/>
              <p:nvPr/>
            </p:nvSpPr>
            <p:spPr bwMode="auto">
              <a:xfrm>
                <a:off x="0" y="142875"/>
                <a:ext cx="95250" cy="115888"/>
              </a:xfrm>
              <a:custGeom>
                <a:avLst/>
                <a:gdLst>
                  <a:gd name="T0" fmla="*/ 0 w 60"/>
                  <a:gd name="T1" fmla="*/ 0 h 73"/>
                  <a:gd name="T2" fmla="*/ 2147483647 w 60"/>
                  <a:gd name="T3" fmla="*/ 2147483647 h 73"/>
                  <a:gd name="T4" fmla="*/ 2147483647 w 60"/>
                  <a:gd name="T5" fmla="*/ 2147483647 h 73"/>
                  <a:gd name="T6" fmla="*/ 0 w 60"/>
                  <a:gd name="T7" fmla="*/ 2147483647 h 73"/>
                  <a:gd name="T8" fmla="*/ 0 w 60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73"/>
                  <a:gd name="T17" fmla="*/ 60 w 60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73">
                    <a:moveTo>
                      <a:pt x="0" y="0"/>
                    </a:moveTo>
                    <a:lnTo>
                      <a:pt x="60" y="21"/>
                    </a:lnTo>
                    <a:lnTo>
                      <a:pt x="60" y="73"/>
                    </a:lnTo>
                    <a:lnTo>
                      <a:pt x="0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15" name="Freeform 38"/>
              <p:cNvSpPr>
                <a:spLocks noEditPoints="1"/>
              </p:cNvSpPr>
              <p:nvPr/>
            </p:nvSpPr>
            <p:spPr bwMode="auto">
              <a:xfrm>
                <a:off x="147638" y="82550"/>
                <a:ext cx="487363" cy="277813"/>
              </a:xfrm>
              <a:custGeom>
                <a:avLst/>
                <a:gdLst>
                  <a:gd name="T0" fmla="*/ 2147483647 w 307"/>
                  <a:gd name="T1" fmla="*/ 2147483647 h 175"/>
                  <a:gd name="T2" fmla="*/ 0 w 307"/>
                  <a:gd name="T3" fmla="*/ 2147483647 h 175"/>
                  <a:gd name="T4" fmla="*/ 0 w 307"/>
                  <a:gd name="T5" fmla="*/ 0 h 175"/>
                  <a:gd name="T6" fmla="*/ 2147483647 w 307"/>
                  <a:gd name="T7" fmla="*/ 2147483647 h 175"/>
                  <a:gd name="T8" fmla="*/ 2147483647 w 307"/>
                  <a:gd name="T9" fmla="*/ 2147483647 h 175"/>
                  <a:gd name="T10" fmla="*/ 2147483647 w 307"/>
                  <a:gd name="T11" fmla="*/ 2147483647 h 175"/>
                  <a:gd name="T12" fmla="*/ 2147483647 w 307"/>
                  <a:gd name="T13" fmla="*/ 2147483647 h 175"/>
                  <a:gd name="T14" fmla="*/ 2147483647 w 307"/>
                  <a:gd name="T15" fmla="*/ 2147483647 h 175"/>
                  <a:gd name="T16" fmla="*/ 2147483647 w 307"/>
                  <a:gd name="T17" fmla="*/ 2147483647 h 175"/>
                  <a:gd name="T18" fmla="*/ 2147483647 w 307"/>
                  <a:gd name="T19" fmla="*/ 2147483647 h 175"/>
                  <a:gd name="T20" fmla="*/ 2147483647 w 307"/>
                  <a:gd name="T21" fmla="*/ 2147483647 h 17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07"/>
                  <a:gd name="T34" fmla="*/ 0 h 175"/>
                  <a:gd name="T35" fmla="*/ 307 w 307"/>
                  <a:gd name="T36" fmla="*/ 175 h 17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07" h="175">
                    <a:moveTo>
                      <a:pt x="137" y="175"/>
                    </a:moveTo>
                    <a:lnTo>
                      <a:pt x="0" y="123"/>
                    </a:lnTo>
                    <a:lnTo>
                      <a:pt x="0" y="0"/>
                    </a:lnTo>
                    <a:lnTo>
                      <a:pt x="137" y="52"/>
                    </a:lnTo>
                    <a:lnTo>
                      <a:pt x="137" y="175"/>
                    </a:lnTo>
                    <a:close/>
                    <a:moveTo>
                      <a:pt x="274" y="78"/>
                    </a:moveTo>
                    <a:lnTo>
                      <a:pt x="201" y="121"/>
                    </a:lnTo>
                    <a:lnTo>
                      <a:pt x="203" y="59"/>
                    </a:lnTo>
                    <a:lnTo>
                      <a:pt x="274" y="59"/>
                    </a:lnTo>
                    <a:lnTo>
                      <a:pt x="307" y="59"/>
                    </a:lnTo>
                    <a:lnTo>
                      <a:pt x="274" y="78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16" name="Freeform 40"/>
              <p:cNvSpPr>
                <a:spLocks noEditPoints="1"/>
              </p:cNvSpPr>
              <p:nvPr/>
            </p:nvSpPr>
            <p:spPr bwMode="auto">
              <a:xfrm>
                <a:off x="147638" y="0"/>
                <a:ext cx="434975" cy="165100"/>
              </a:xfrm>
              <a:custGeom>
                <a:avLst/>
                <a:gdLst>
                  <a:gd name="T0" fmla="*/ 2147483647 w 274"/>
                  <a:gd name="T1" fmla="*/ 2147483647 h 104"/>
                  <a:gd name="T2" fmla="*/ 0 w 274"/>
                  <a:gd name="T3" fmla="*/ 2147483647 h 104"/>
                  <a:gd name="T4" fmla="*/ 2147483647 w 274"/>
                  <a:gd name="T5" fmla="*/ 0 h 104"/>
                  <a:gd name="T6" fmla="*/ 2147483647 w 274"/>
                  <a:gd name="T7" fmla="*/ 2147483647 h 104"/>
                  <a:gd name="T8" fmla="*/ 2147483647 w 274"/>
                  <a:gd name="T9" fmla="*/ 2147483647 h 104"/>
                  <a:gd name="T10" fmla="*/ 2147483647 w 274"/>
                  <a:gd name="T11" fmla="*/ 2147483647 h 104"/>
                  <a:gd name="T12" fmla="*/ 2147483647 w 274"/>
                  <a:gd name="T13" fmla="*/ 2147483647 h 104"/>
                  <a:gd name="T14" fmla="*/ 2147483647 w 274"/>
                  <a:gd name="T15" fmla="*/ 2147483647 h 104"/>
                  <a:gd name="T16" fmla="*/ 2147483647 w 274"/>
                  <a:gd name="T17" fmla="*/ 2147483647 h 104"/>
                  <a:gd name="T18" fmla="*/ 2147483647 w 274"/>
                  <a:gd name="T19" fmla="*/ 2147483647 h 1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4"/>
                  <a:gd name="T31" fmla="*/ 0 h 104"/>
                  <a:gd name="T32" fmla="*/ 274 w 274"/>
                  <a:gd name="T33" fmla="*/ 104 h 10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4" h="104">
                    <a:moveTo>
                      <a:pt x="137" y="104"/>
                    </a:moveTo>
                    <a:lnTo>
                      <a:pt x="0" y="52"/>
                    </a:lnTo>
                    <a:lnTo>
                      <a:pt x="137" y="0"/>
                    </a:lnTo>
                    <a:lnTo>
                      <a:pt x="274" y="52"/>
                    </a:lnTo>
                    <a:lnTo>
                      <a:pt x="137" y="104"/>
                    </a:lnTo>
                    <a:close/>
                    <a:moveTo>
                      <a:pt x="137" y="83"/>
                    </a:moveTo>
                    <a:lnTo>
                      <a:pt x="217" y="52"/>
                    </a:lnTo>
                    <a:lnTo>
                      <a:pt x="137" y="21"/>
                    </a:lnTo>
                    <a:lnTo>
                      <a:pt x="57" y="52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E0A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17" name="Freeform 41"/>
              <p:cNvSpPr>
                <a:spLocks noEditPoints="1"/>
              </p:cNvSpPr>
              <p:nvPr/>
            </p:nvSpPr>
            <p:spPr bwMode="auto">
              <a:xfrm>
                <a:off x="238125" y="33338"/>
                <a:ext cx="344488" cy="327025"/>
              </a:xfrm>
              <a:custGeom>
                <a:avLst/>
                <a:gdLst>
                  <a:gd name="T0" fmla="*/ 2147483647 w 217"/>
                  <a:gd name="T1" fmla="*/ 2147483647 h 206"/>
                  <a:gd name="T2" fmla="*/ 2147483647 w 217"/>
                  <a:gd name="T3" fmla="*/ 2147483647 h 206"/>
                  <a:gd name="T4" fmla="*/ 2147483647 w 217"/>
                  <a:gd name="T5" fmla="*/ 2147483647 h 206"/>
                  <a:gd name="T6" fmla="*/ 2147483647 w 217"/>
                  <a:gd name="T7" fmla="*/ 2147483647 h 206"/>
                  <a:gd name="T8" fmla="*/ 2147483647 w 217"/>
                  <a:gd name="T9" fmla="*/ 2147483647 h 206"/>
                  <a:gd name="T10" fmla="*/ 2147483647 w 217"/>
                  <a:gd name="T11" fmla="*/ 2147483647 h 206"/>
                  <a:gd name="T12" fmla="*/ 2147483647 w 217"/>
                  <a:gd name="T13" fmla="*/ 2147483647 h 206"/>
                  <a:gd name="T14" fmla="*/ 2147483647 w 217"/>
                  <a:gd name="T15" fmla="*/ 2147483647 h 206"/>
                  <a:gd name="T16" fmla="*/ 2147483647 w 217"/>
                  <a:gd name="T17" fmla="*/ 2147483647 h 206"/>
                  <a:gd name="T18" fmla="*/ 2147483647 w 217"/>
                  <a:gd name="T19" fmla="*/ 2147483647 h 206"/>
                  <a:gd name="T20" fmla="*/ 0 w 217"/>
                  <a:gd name="T21" fmla="*/ 2147483647 h 206"/>
                  <a:gd name="T22" fmla="*/ 2147483647 w 217"/>
                  <a:gd name="T23" fmla="*/ 0 h 206"/>
                  <a:gd name="T24" fmla="*/ 2147483647 w 217"/>
                  <a:gd name="T25" fmla="*/ 2147483647 h 206"/>
                  <a:gd name="T26" fmla="*/ 2147483647 w 217"/>
                  <a:gd name="T27" fmla="*/ 2147483647 h 20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17"/>
                  <a:gd name="T43" fmla="*/ 0 h 206"/>
                  <a:gd name="T44" fmla="*/ 217 w 217"/>
                  <a:gd name="T45" fmla="*/ 206 h 20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7" h="206">
                    <a:moveTo>
                      <a:pt x="217" y="90"/>
                    </a:moveTo>
                    <a:lnTo>
                      <a:pt x="146" y="90"/>
                    </a:lnTo>
                    <a:lnTo>
                      <a:pt x="144" y="152"/>
                    </a:lnTo>
                    <a:lnTo>
                      <a:pt x="217" y="109"/>
                    </a:lnTo>
                    <a:lnTo>
                      <a:pt x="217" y="154"/>
                    </a:lnTo>
                    <a:lnTo>
                      <a:pt x="80" y="206"/>
                    </a:lnTo>
                    <a:lnTo>
                      <a:pt x="80" y="83"/>
                    </a:lnTo>
                    <a:lnTo>
                      <a:pt x="217" y="31"/>
                    </a:lnTo>
                    <a:lnTo>
                      <a:pt x="217" y="90"/>
                    </a:lnTo>
                    <a:close/>
                    <a:moveTo>
                      <a:pt x="80" y="62"/>
                    </a:moveTo>
                    <a:lnTo>
                      <a:pt x="0" y="31"/>
                    </a:lnTo>
                    <a:lnTo>
                      <a:pt x="80" y="0"/>
                    </a:lnTo>
                    <a:lnTo>
                      <a:pt x="160" y="31"/>
                    </a:lnTo>
                    <a:lnTo>
                      <a:pt x="80" y="62"/>
                    </a:lnTo>
                    <a:close/>
                  </a:path>
                </a:pathLst>
              </a:custGeom>
              <a:solidFill>
                <a:srgbClr val="B68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18" name="Freeform 42"/>
              <p:cNvSpPr/>
              <p:nvPr/>
            </p:nvSpPr>
            <p:spPr bwMode="auto">
              <a:xfrm>
                <a:off x="192088" y="285750"/>
                <a:ext cx="93663" cy="120650"/>
              </a:xfrm>
              <a:custGeom>
                <a:avLst/>
                <a:gdLst>
                  <a:gd name="T0" fmla="*/ 0 w 59"/>
                  <a:gd name="T1" fmla="*/ 2147483647 h 76"/>
                  <a:gd name="T2" fmla="*/ 2147483647 w 59"/>
                  <a:gd name="T3" fmla="*/ 0 h 76"/>
                  <a:gd name="T4" fmla="*/ 2147483647 w 59"/>
                  <a:gd name="T5" fmla="*/ 2147483647 h 76"/>
                  <a:gd name="T6" fmla="*/ 0 w 59"/>
                  <a:gd name="T7" fmla="*/ 2147483647 h 76"/>
                  <a:gd name="T8" fmla="*/ 0 w 59"/>
                  <a:gd name="T9" fmla="*/ 2147483647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76"/>
                  <a:gd name="T17" fmla="*/ 59 w 59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76">
                    <a:moveTo>
                      <a:pt x="0" y="24"/>
                    </a:moveTo>
                    <a:lnTo>
                      <a:pt x="59" y="0"/>
                    </a:lnTo>
                    <a:lnTo>
                      <a:pt x="59" y="52"/>
                    </a:lnTo>
                    <a:lnTo>
                      <a:pt x="0" y="7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B68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19" name="Freeform 43"/>
              <p:cNvSpPr/>
              <p:nvPr/>
            </p:nvSpPr>
            <p:spPr bwMode="auto">
              <a:xfrm>
                <a:off x="101600" y="285750"/>
                <a:ext cx="90488" cy="120650"/>
              </a:xfrm>
              <a:custGeom>
                <a:avLst/>
                <a:gdLst>
                  <a:gd name="T0" fmla="*/ 2147483647 w 57"/>
                  <a:gd name="T1" fmla="*/ 2147483647 h 76"/>
                  <a:gd name="T2" fmla="*/ 2147483647 w 57"/>
                  <a:gd name="T3" fmla="*/ 2147483647 h 76"/>
                  <a:gd name="T4" fmla="*/ 0 w 57"/>
                  <a:gd name="T5" fmla="*/ 2147483647 h 76"/>
                  <a:gd name="T6" fmla="*/ 0 w 57"/>
                  <a:gd name="T7" fmla="*/ 0 h 76"/>
                  <a:gd name="T8" fmla="*/ 2147483647 w 57"/>
                  <a:gd name="T9" fmla="*/ 2147483647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76"/>
                  <a:gd name="T17" fmla="*/ 57 w 57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76">
                    <a:moveTo>
                      <a:pt x="57" y="24"/>
                    </a:moveTo>
                    <a:lnTo>
                      <a:pt x="57" y="76"/>
                    </a:lnTo>
                    <a:lnTo>
                      <a:pt x="0" y="52"/>
                    </a:lnTo>
                    <a:lnTo>
                      <a:pt x="0" y="0"/>
                    </a:lnTo>
                    <a:lnTo>
                      <a:pt x="57" y="24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20" name="Freeform 44"/>
              <p:cNvSpPr/>
              <p:nvPr/>
            </p:nvSpPr>
            <p:spPr bwMode="auto">
              <a:xfrm>
                <a:off x="101600" y="252413"/>
                <a:ext cx="184150" cy="71438"/>
              </a:xfrm>
              <a:custGeom>
                <a:avLst/>
                <a:gdLst>
                  <a:gd name="T0" fmla="*/ 2147483647 w 116"/>
                  <a:gd name="T1" fmla="*/ 2147483647 h 45"/>
                  <a:gd name="T2" fmla="*/ 2147483647 w 116"/>
                  <a:gd name="T3" fmla="*/ 2147483647 h 45"/>
                  <a:gd name="T4" fmla="*/ 0 w 116"/>
                  <a:gd name="T5" fmla="*/ 2147483647 h 45"/>
                  <a:gd name="T6" fmla="*/ 2147483647 w 116"/>
                  <a:gd name="T7" fmla="*/ 0 h 45"/>
                  <a:gd name="T8" fmla="*/ 2147483647 w 116"/>
                  <a:gd name="T9" fmla="*/ 2147483647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6"/>
                  <a:gd name="T16" fmla="*/ 0 h 45"/>
                  <a:gd name="T17" fmla="*/ 116 w 116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6" h="45">
                    <a:moveTo>
                      <a:pt x="116" y="21"/>
                    </a:moveTo>
                    <a:lnTo>
                      <a:pt x="57" y="45"/>
                    </a:lnTo>
                    <a:lnTo>
                      <a:pt x="0" y="21"/>
                    </a:lnTo>
                    <a:lnTo>
                      <a:pt x="60" y="0"/>
                    </a:lnTo>
                    <a:lnTo>
                      <a:pt x="116" y="21"/>
                    </a:lnTo>
                    <a:close/>
                  </a:path>
                </a:pathLst>
              </a:custGeom>
              <a:solidFill>
                <a:srgbClr val="E0A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3094" name="组合 129"/>
            <p:cNvGrpSpPr/>
            <p:nvPr/>
          </p:nvGrpSpPr>
          <p:grpSpPr bwMode="auto">
            <a:xfrm>
              <a:off x="8190577" y="1398230"/>
              <a:ext cx="712221" cy="931862"/>
              <a:chOff x="0" y="0"/>
              <a:chExt cx="712221" cy="931862"/>
            </a:xfrm>
          </p:grpSpPr>
          <p:sp>
            <p:nvSpPr>
              <p:cNvPr id="3109" name="等腰三角形 3"/>
              <p:cNvSpPr/>
              <p:nvPr/>
            </p:nvSpPr>
            <p:spPr bwMode="auto">
              <a:xfrm>
                <a:off x="779" y="760467"/>
                <a:ext cx="552440" cy="73015"/>
              </a:xfrm>
              <a:custGeom>
                <a:avLst/>
                <a:gdLst>
                  <a:gd name="T0" fmla="*/ 0 w 571182"/>
                  <a:gd name="T1" fmla="*/ 66048 h 73936"/>
                  <a:gd name="T2" fmla="*/ 138398 w 571182"/>
                  <a:gd name="T3" fmla="*/ 0 h 73936"/>
                  <a:gd name="T4" fmla="*/ 423028 w 571182"/>
                  <a:gd name="T5" fmla="*/ 55411 h 73936"/>
                  <a:gd name="T6" fmla="*/ 0 w 571182"/>
                  <a:gd name="T7" fmla="*/ 66048 h 739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71182"/>
                  <a:gd name="T13" fmla="*/ 0 h 73936"/>
                  <a:gd name="T14" fmla="*/ 571182 w 571182"/>
                  <a:gd name="T15" fmla="*/ 73936 h 739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71182" h="73936">
                    <a:moveTo>
                      <a:pt x="0" y="73936"/>
                    </a:moveTo>
                    <a:lnTo>
                      <a:pt x="186870" y="0"/>
                    </a:lnTo>
                    <a:lnTo>
                      <a:pt x="571182" y="62030"/>
                    </a:lnTo>
                    <a:lnTo>
                      <a:pt x="0" y="73936"/>
                    </a:lnTo>
                    <a:close/>
                  </a:path>
                </a:pathLst>
              </a:custGeom>
              <a:solidFill>
                <a:schemeClr val="tx1">
                  <a:alpha val="3294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10" name="Freeform 5"/>
              <p:cNvSpPr/>
              <p:nvPr/>
            </p:nvSpPr>
            <p:spPr bwMode="auto">
              <a:xfrm>
                <a:off x="448696" y="0"/>
                <a:ext cx="263525" cy="931862"/>
              </a:xfrm>
              <a:custGeom>
                <a:avLst/>
                <a:gdLst>
                  <a:gd name="T0" fmla="*/ 0 w 166"/>
                  <a:gd name="T1" fmla="*/ 2147483647 h 587"/>
                  <a:gd name="T2" fmla="*/ 0 w 166"/>
                  <a:gd name="T3" fmla="*/ 0 h 587"/>
                  <a:gd name="T4" fmla="*/ 2147483647 w 166"/>
                  <a:gd name="T5" fmla="*/ 2147483647 h 587"/>
                  <a:gd name="T6" fmla="*/ 2147483647 w 166"/>
                  <a:gd name="T7" fmla="*/ 2147483647 h 587"/>
                  <a:gd name="T8" fmla="*/ 2147483647 w 166"/>
                  <a:gd name="T9" fmla="*/ 2147483647 h 587"/>
                  <a:gd name="T10" fmla="*/ 0 w 166"/>
                  <a:gd name="T11" fmla="*/ 2147483647 h 5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6"/>
                  <a:gd name="T19" fmla="*/ 0 h 587"/>
                  <a:gd name="T20" fmla="*/ 166 w 166"/>
                  <a:gd name="T21" fmla="*/ 587 h 5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6" h="587">
                    <a:moveTo>
                      <a:pt x="0" y="587"/>
                    </a:moveTo>
                    <a:lnTo>
                      <a:pt x="0" y="0"/>
                    </a:lnTo>
                    <a:lnTo>
                      <a:pt x="62" y="198"/>
                    </a:lnTo>
                    <a:lnTo>
                      <a:pt x="63" y="198"/>
                    </a:lnTo>
                    <a:lnTo>
                      <a:pt x="166" y="524"/>
                    </a:lnTo>
                    <a:lnTo>
                      <a:pt x="0" y="587"/>
                    </a:lnTo>
                    <a:close/>
                  </a:path>
                </a:pathLst>
              </a:custGeom>
              <a:solidFill>
                <a:srgbClr val="FAC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11" name="Freeform 6"/>
              <p:cNvSpPr/>
              <p:nvPr/>
            </p:nvSpPr>
            <p:spPr bwMode="auto">
              <a:xfrm>
                <a:off x="186758" y="0"/>
                <a:ext cx="261938" cy="931862"/>
              </a:xfrm>
              <a:custGeom>
                <a:avLst/>
                <a:gdLst>
                  <a:gd name="T0" fmla="*/ 2147483647 w 165"/>
                  <a:gd name="T1" fmla="*/ 0 h 587"/>
                  <a:gd name="T2" fmla="*/ 2147483647 w 165"/>
                  <a:gd name="T3" fmla="*/ 2147483647 h 587"/>
                  <a:gd name="T4" fmla="*/ 0 w 165"/>
                  <a:gd name="T5" fmla="*/ 2147483647 h 587"/>
                  <a:gd name="T6" fmla="*/ 2147483647 w 165"/>
                  <a:gd name="T7" fmla="*/ 0 h 58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5"/>
                  <a:gd name="T13" fmla="*/ 0 h 587"/>
                  <a:gd name="T14" fmla="*/ 165 w 165"/>
                  <a:gd name="T15" fmla="*/ 587 h 58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5" h="587">
                    <a:moveTo>
                      <a:pt x="165" y="0"/>
                    </a:moveTo>
                    <a:lnTo>
                      <a:pt x="165" y="587"/>
                    </a:lnTo>
                    <a:lnTo>
                      <a:pt x="0" y="524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D99F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3095" name="组合 140"/>
            <p:cNvGrpSpPr/>
            <p:nvPr/>
          </p:nvGrpSpPr>
          <p:grpSpPr bwMode="auto">
            <a:xfrm>
              <a:off x="8001098" y="1568092"/>
              <a:ext cx="374650" cy="665163"/>
              <a:chOff x="0" y="0"/>
              <a:chExt cx="374650" cy="665163"/>
            </a:xfrm>
          </p:grpSpPr>
          <p:sp>
            <p:nvSpPr>
              <p:cNvPr id="3106" name="Freeform 10"/>
              <p:cNvSpPr>
                <a:spLocks noEditPoints="1"/>
              </p:cNvSpPr>
              <p:nvPr/>
            </p:nvSpPr>
            <p:spPr bwMode="auto">
              <a:xfrm>
                <a:off x="107950" y="0"/>
                <a:ext cx="266700" cy="665163"/>
              </a:xfrm>
              <a:custGeom>
                <a:avLst/>
                <a:gdLst>
                  <a:gd name="T0" fmla="*/ 2147483647 w 168"/>
                  <a:gd name="T1" fmla="*/ 2147483647 h 419"/>
                  <a:gd name="T2" fmla="*/ 2147483647 w 168"/>
                  <a:gd name="T3" fmla="*/ 2147483647 h 419"/>
                  <a:gd name="T4" fmla="*/ 2147483647 w 168"/>
                  <a:gd name="T5" fmla="*/ 2147483647 h 419"/>
                  <a:gd name="T6" fmla="*/ 2147483647 w 168"/>
                  <a:gd name="T7" fmla="*/ 2147483647 h 419"/>
                  <a:gd name="T8" fmla="*/ 2147483647 w 168"/>
                  <a:gd name="T9" fmla="*/ 0 h 419"/>
                  <a:gd name="T10" fmla="*/ 2147483647 w 168"/>
                  <a:gd name="T11" fmla="*/ 2147483647 h 419"/>
                  <a:gd name="T12" fmla="*/ 2147483647 w 168"/>
                  <a:gd name="T13" fmla="*/ 2147483647 h 419"/>
                  <a:gd name="T14" fmla="*/ 2147483647 w 168"/>
                  <a:gd name="T15" fmla="*/ 2147483647 h 419"/>
                  <a:gd name="T16" fmla="*/ 2147483647 w 168"/>
                  <a:gd name="T17" fmla="*/ 2147483647 h 419"/>
                  <a:gd name="T18" fmla="*/ 2147483647 w 168"/>
                  <a:gd name="T19" fmla="*/ 2147483647 h 419"/>
                  <a:gd name="T20" fmla="*/ 2147483647 w 168"/>
                  <a:gd name="T21" fmla="*/ 2147483647 h 419"/>
                  <a:gd name="T22" fmla="*/ 2147483647 w 168"/>
                  <a:gd name="T23" fmla="*/ 2147483647 h 419"/>
                  <a:gd name="T24" fmla="*/ 2147483647 w 168"/>
                  <a:gd name="T25" fmla="*/ 2147483647 h 419"/>
                  <a:gd name="T26" fmla="*/ 2147483647 w 168"/>
                  <a:gd name="T27" fmla="*/ 2147483647 h 419"/>
                  <a:gd name="T28" fmla="*/ 2147483647 w 168"/>
                  <a:gd name="T29" fmla="*/ 2147483647 h 419"/>
                  <a:gd name="T30" fmla="*/ 2147483647 w 168"/>
                  <a:gd name="T31" fmla="*/ 2147483647 h 419"/>
                  <a:gd name="T32" fmla="*/ 2147483647 w 168"/>
                  <a:gd name="T33" fmla="*/ 2147483647 h 419"/>
                  <a:gd name="T34" fmla="*/ 2147483647 w 168"/>
                  <a:gd name="T35" fmla="*/ 2147483647 h 419"/>
                  <a:gd name="T36" fmla="*/ 2147483647 w 168"/>
                  <a:gd name="T37" fmla="*/ 0 h 419"/>
                  <a:gd name="T38" fmla="*/ 2147483647 w 168"/>
                  <a:gd name="T39" fmla="*/ 2147483647 h 419"/>
                  <a:gd name="T40" fmla="*/ 2147483647 w 168"/>
                  <a:gd name="T41" fmla="*/ 2147483647 h 419"/>
                  <a:gd name="T42" fmla="*/ 2147483647 w 168"/>
                  <a:gd name="T43" fmla="*/ 2147483647 h 419"/>
                  <a:gd name="T44" fmla="*/ 0 w 168"/>
                  <a:gd name="T45" fmla="*/ 2147483647 h 419"/>
                  <a:gd name="T46" fmla="*/ 2147483647 w 168"/>
                  <a:gd name="T47" fmla="*/ 2147483647 h 41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68"/>
                  <a:gd name="T73" fmla="*/ 0 h 419"/>
                  <a:gd name="T74" fmla="*/ 168 w 168"/>
                  <a:gd name="T75" fmla="*/ 419 h 41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68" h="419">
                    <a:moveTo>
                      <a:pt x="38" y="40"/>
                    </a:moveTo>
                    <a:lnTo>
                      <a:pt x="49" y="3"/>
                    </a:lnTo>
                    <a:lnTo>
                      <a:pt x="50" y="3"/>
                    </a:lnTo>
                    <a:lnTo>
                      <a:pt x="38" y="40"/>
                    </a:lnTo>
                    <a:close/>
                    <a:moveTo>
                      <a:pt x="50" y="0"/>
                    </a:moveTo>
                    <a:lnTo>
                      <a:pt x="95" y="141"/>
                    </a:lnTo>
                    <a:lnTo>
                      <a:pt x="168" y="374"/>
                    </a:lnTo>
                    <a:lnTo>
                      <a:pt x="50" y="419"/>
                    </a:lnTo>
                    <a:lnTo>
                      <a:pt x="50" y="378"/>
                    </a:lnTo>
                    <a:lnTo>
                      <a:pt x="50" y="336"/>
                    </a:lnTo>
                    <a:lnTo>
                      <a:pt x="50" y="295"/>
                    </a:lnTo>
                    <a:lnTo>
                      <a:pt x="50" y="252"/>
                    </a:lnTo>
                    <a:lnTo>
                      <a:pt x="50" y="211"/>
                    </a:lnTo>
                    <a:lnTo>
                      <a:pt x="50" y="170"/>
                    </a:lnTo>
                    <a:lnTo>
                      <a:pt x="50" y="128"/>
                    </a:lnTo>
                    <a:lnTo>
                      <a:pt x="50" y="86"/>
                    </a:lnTo>
                    <a:lnTo>
                      <a:pt x="50" y="45"/>
                    </a:lnTo>
                    <a:lnTo>
                      <a:pt x="50" y="3"/>
                    </a:lnTo>
                    <a:lnTo>
                      <a:pt x="50" y="0"/>
                    </a:lnTo>
                    <a:close/>
                    <a:moveTo>
                      <a:pt x="14" y="114"/>
                    </a:moveTo>
                    <a:lnTo>
                      <a:pt x="15" y="114"/>
                    </a:lnTo>
                    <a:lnTo>
                      <a:pt x="3" y="151"/>
                    </a:lnTo>
                    <a:lnTo>
                      <a:pt x="0" y="162"/>
                    </a:lnTo>
                    <a:lnTo>
                      <a:pt x="14" y="114"/>
                    </a:lnTo>
                    <a:close/>
                  </a:path>
                </a:pathLst>
              </a:custGeom>
              <a:solidFill>
                <a:srgbClr val="73C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07" name="Freeform 11"/>
              <p:cNvSpPr>
                <a:spLocks noEditPoints="1"/>
              </p:cNvSpPr>
              <p:nvPr/>
            </p:nvSpPr>
            <p:spPr bwMode="auto">
              <a:xfrm>
                <a:off x="19050" y="0"/>
                <a:ext cx="168275" cy="600075"/>
              </a:xfrm>
              <a:custGeom>
                <a:avLst/>
                <a:gdLst>
                  <a:gd name="T0" fmla="*/ 2147483647 w 97"/>
                  <a:gd name="T1" fmla="*/ 2147483647 h 347"/>
                  <a:gd name="T2" fmla="*/ 2147483647 w 97"/>
                  <a:gd name="T3" fmla="*/ 2147483647 h 347"/>
                  <a:gd name="T4" fmla="*/ 2147483647 w 97"/>
                  <a:gd name="T5" fmla="*/ 2147483647 h 347"/>
                  <a:gd name="T6" fmla="*/ 2147483647 w 97"/>
                  <a:gd name="T7" fmla="*/ 2147483647 h 347"/>
                  <a:gd name="T8" fmla="*/ 2147483647 w 97"/>
                  <a:gd name="T9" fmla="*/ 2147483647 h 347"/>
                  <a:gd name="T10" fmla="*/ 2147483647 w 97"/>
                  <a:gd name="T11" fmla="*/ 2147483647 h 347"/>
                  <a:gd name="T12" fmla="*/ 2147483647 w 97"/>
                  <a:gd name="T13" fmla="*/ 0 h 347"/>
                  <a:gd name="T14" fmla="*/ 2147483647 w 97"/>
                  <a:gd name="T15" fmla="*/ 2147483647 h 347"/>
                  <a:gd name="T16" fmla="*/ 2147483647 w 97"/>
                  <a:gd name="T17" fmla="*/ 2147483647 h 347"/>
                  <a:gd name="T18" fmla="*/ 2147483647 w 97"/>
                  <a:gd name="T19" fmla="*/ 2147483647 h 347"/>
                  <a:gd name="T20" fmla="*/ 2147483647 w 97"/>
                  <a:gd name="T21" fmla="*/ 2147483647 h 347"/>
                  <a:gd name="T22" fmla="*/ 2147483647 w 97"/>
                  <a:gd name="T23" fmla="*/ 2147483647 h 347"/>
                  <a:gd name="T24" fmla="*/ 2147483647 w 97"/>
                  <a:gd name="T25" fmla="*/ 2147483647 h 347"/>
                  <a:gd name="T26" fmla="*/ 2147483647 w 97"/>
                  <a:gd name="T27" fmla="*/ 2147483647 h 347"/>
                  <a:gd name="T28" fmla="*/ 2147483647 w 97"/>
                  <a:gd name="T29" fmla="*/ 2147483647 h 347"/>
                  <a:gd name="T30" fmla="*/ 2147483647 w 97"/>
                  <a:gd name="T31" fmla="*/ 2147483647 h 347"/>
                  <a:gd name="T32" fmla="*/ 2147483647 w 97"/>
                  <a:gd name="T33" fmla="*/ 2147483647 h 347"/>
                  <a:gd name="T34" fmla="*/ 2147483647 w 97"/>
                  <a:gd name="T35" fmla="*/ 2147483647 h 347"/>
                  <a:gd name="T36" fmla="*/ 2147483647 w 97"/>
                  <a:gd name="T37" fmla="*/ 2147483647 h 347"/>
                  <a:gd name="T38" fmla="*/ 2147483647 w 97"/>
                  <a:gd name="T39" fmla="*/ 2147483647 h 347"/>
                  <a:gd name="T40" fmla="*/ 2147483647 w 97"/>
                  <a:gd name="T41" fmla="*/ 2147483647 h 347"/>
                  <a:gd name="T42" fmla="*/ 2147483647 w 97"/>
                  <a:gd name="T43" fmla="*/ 2147483647 h 347"/>
                  <a:gd name="T44" fmla="*/ 2147483647 w 97"/>
                  <a:gd name="T45" fmla="*/ 2147483647 h 347"/>
                  <a:gd name="T46" fmla="*/ 2147483647 w 97"/>
                  <a:gd name="T47" fmla="*/ 2147483647 h 347"/>
                  <a:gd name="T48" fmla="*/ 2147483647 w 97"/>
                  <a:gd name="T49" fmla="*/ 2147483647 h 347"/>
                  <a:gd name="T50" fmla="*/ 2147483647 w 97"/>
                  <a:gd name="T51" fmla="*/ 2147483647 h 347"/>
                  <a:gd name="T52" fmla="*/ 2147483647 w 97"/>
                  <a:gd name="T53" fmla="*/ 2147483647 h 347"/>
                  <a:gd name="T54" fmla="*/ 2147483647 w 97"/>
                  <a:gd name="T55" fmla="*/ 2147483647 h 347"/>
                  <a:gd name="T56" fmla="*/ 2147483647 w 97"/>
                  <a:gd name="T57" fmla="*/ 2147483647 h 347"/>
                  <a:gd name="T58" fmla="*/ 0 w 97"/>
                  <a:gd name="T59" fmla="*/ 2147483647 h 347"/>
                  <a:gd name="T60" fmla="*/ 0 w 97"/>
                  <a:gd name="T61" fmla="*/ 2147483647 h 347"/>
                  <a:gd name="T62" fmla="*/ 2147483647 w 97"/>
                  <a:gd name="T63" fmla="*/ 2147483647 h 3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7"/>
                  <a:gd name="T97" fmla="*/ 0 h 347"/>
                  <a:gd name="T98" fmla="*/ 97 w 97"/>
                  <a:gd name="T99" fmla="*/ 347 h 34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7" h="347">
                    <a:moveTo>
                      <a:pt x="65" y="105"/>
                    </a:moveTo>
                    <a:cubicBezTo>
                      <a:pt x="64" y="105"/>
                      <a:pt x="64" y="105"/>
                      <a:pt x="64" y="105"/>
                    </a:cubicBezTo>
                    <a:cubicBezTo>
                      <a:pt x="86" y="37"/>
                      <a:pt x="86" y="37"/>
                      <a:pt x="86" y="37"/>
                    </a:cubicBezTo>
                    <a:cubicBezTo>
                      <a:pt x="86" y="37"/>
                      <a:pt x="86" y="37"/>
                      <a:pt x="86" y="37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6" y="3"/>
                      <a:pt x="96" y="3"/>
                      <a:pt x="96" y="3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7" y="41"/>
                      <a:pt x="97" y="41"/>
                      <a:pt x="97" y="41"/>
                    </a:cubicBezTo>
                    <a:cubicBezTo>
                      <a:pt x="86" y="37"/>
                      <a:pt x="86" y="37"/>
                      <a:pt x="86" y="37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97" y="79"/>
                      <a:pt x="97" y="79"/>
                      <a:pt x="97" y="79"/>
                    </a:cubicBezTo>
                    <a:cubicBezTo>
                      <a:pt x="97" y="118"/>
                      <a:pt x="97" y="118"/>
                      <a:pt x="97" y="118"/>
                    </a:cubicBezTo>
                    <a:lnTo>
                      <a:pt x="65" y="105"/>
                    </a:lnTo>
                    <a:close/>
                    <a:moveTo>
                      <a:pt x="21" y="241"/>
                    </a:moveTo>
                    <a:cubicBezTo>
                      <a:pt x="32" y="207"/>
                      <a:pt x="32" y="207"/>
                      <a:pt x="32" y="207"/>
                    </a:cubicBezTo>
                    <a:cubicBezTo>
                      <a:pt x="97" y="232"/>
                      <a:pt x="97" y="232"/>
                      <a:pt x="97" y="232"/>
                    </a:cubicBezTo>
                    <a:cubicBezTo>
                      <a:pt x="97" y="271"/>
                      <a:pt x="97" y="271"/>
                      <a:pt x="97" y="271"/>
                    </a:cubicBezTo>
                    <a:lnTo>
                      <a:pt x="21" y="241"/>
                    </a:lnTo>
                    <a:close/>
                    <a:moveTo>
                      <a:pt x="97" y="194"/>
                    </a:moveTo>
                    <a:cubicBezTo>
                      <a:pt x="43" y="173"/>
                      <a:pt x="43" y="173"/>
                      <a:pt x="43" y="173"/>
                    </a:cubicBezTo>
                    <a:cubicBezTo>
                      <a:pt x="45" y="167"/>
                      <a:pt x="47" y="162"/>
                      <a:pt x="48" y="156"/>
                    </a:cubicBezTo>
                    <a:cubicBezTo>
                      <a:pt x="51" y="149"/>
                      <a:pt x="51" y="149"/>
                      <a:pt x="51" y="149"/>
                    </a:cubicBezTo>
                    <a:cubicBezTo>
                      <a:pt x="54" y="139"/>
                      <a:pt x="54" y="139"/>
                      <a:pt x="54" y="139"/>
                    </a:cubicBezTo>
                    <a:cubicBezTo>
                      <a:pt x="97" y="156"/>
                      <a:pt x="97" y="156"/>
                      <a:pt x="97" y="156"/>
                    </a:cubicBezTo>
                    <a:lnTo>
                      <a:pt x="97" y="194"/>
                    </a:lnTo>
                    <a:close/>
                    <a:moveTo>
                      <a:pt x="10" y="275"/>
                    </a:moveTo>
                    <a:cubicBezTo>
                      <a:pt x="97" y="309"/>
                      <a:pt x="97" y="309"/>
                      <a:pt x="97" y="309"/>
                    </a:cubicBezTo>
                    <a:cubicBezTo>
                      <a:pt x="97" y="347"/>
                      <a:pt x="97" y="347"/>
                      <a:pt x="97" y="347"/>
                    </a:cubicBezTo>
                    <a:cubicBezTo>
                      <a:pt x="0" y="310"/>
                      <a:pt x="0" y="310"/>
                      <a:pt x="0" y="310"/>
                    </a:cubicBezTo>
                    <a:cubicBezTo>
                      <a:pt x="0" y="310"/>
                      <a:pt x="0" y="310"/>
                      <a:pt x="0" y="310"/>
                    </a:cubicBezTo>
                    <a:lnTo>
                      <a:pt x="10" y="275"/>
                    </a:lnTo>
                    <a:close/>
                  </a:path>
                </a:pathLst>
              </a:custGeom>
              <a:solidFill>
                <a:srgbClr val="5D9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08" name="Freeform 12"/>
              <p:cNvSpPr>
                <a:spLocks noEditPoints="1"/>
              </p:cNvSpPr>
              <p:nvPr/>
            </p:nvSpPr>
            <p:spPr bwMode="auto">
              <a:xfrm>
                <a:off x="0" y="63500"/>
                <a:ext cx="187325" cy="601663"/>
              </a:xfrm>
              <a:custGeom>
                <a:avLst/>
                <a:gdLst>
                  <a:gd name="T0" fmla="*/ 2147483647 w 108"/>
                  <a:gd name="T1" fmla="*/ 2147483647 h 348"/>
                  <a:gd name="T2" fmla="*/ 2147483647 w 108"/>
                  <a:gd name="T3" fmla="*/ 2147483647 h 348"/>
                  <a:gd name="T4" fmla="*/ 2147483647 w 108"/>
                  <a:gd name="T5" fmla="*/ 2147483647 h 348"/>
                  <a:gd name="T6" fmla="*/ 2147483647 w 108"/>
                  <a:gd name="T7" fmla="*/ 0 h 348"/>
                  <a:gd name="T8" fmla="*/ 2147483647 w 108"/>
                  <a:gd name="T9" fmla="*/ 2147483647 h 348"/>
                  <a:gd name="T10" fmla="*/ 2147483647 w 108"/>
                  <a:gd name="T11" fmla="*/ 2147483647 h 348"/>
                  <a:gd name="T12" fmla="*/ 2147483647 w 108"/>
                  <a:gd name="T13" fmla="*/ 2147483647 h 348"/>
                  <a:gd name="T14" fmla="*/ 2147483647 w 108"/>
                  <a:gd name="T15" fmla="*/ 2147483647 h 348"/>
                  <a:gd name="T16" fmla="*/ 2147483647 w 108"/>
                  <a:gd name="T17" fmla="*/ 2147483647 h 348"/>
                  <a:gd name="T18" fmla="*/ 2147483647 w 108"/>
                  <a:gd name="T19" fmla="*/ 2147483647 h 348"/>
                  <a:gd name="T20" fmla="*/ 2147483647 w 108"/>
                  <a:gd name="T21" fmla="*/ 2147483647 h 348"/>
                  <a:gd name="T22" fmla="*/ 2147483647 w 108"/>
                  <a:gd name="T23" fmla="*/ 2147483647 h 348"/>
                  <a:gd name="T24" fmla="*/ 2147483647 w 108"/>
                  <a:gd name="T25" fmla="*/ 2147483647 h 348"/>
                  <a:gd name="T26" fmla="*/ 2147483647 w 108"/>
                  <a:gd name="T27" fmla="*/ 2147483647 h 348"/>
                  <a:gd name="T28" fmla="*/ 2147483647 w 108"/>
                  <a:gd name="T29" fmla="*/ 2147483647 h 348"/>
                  <a:gd name="T30" fmla="*/ 2147483647 w 108"/>
                  <a:gd name="T31" fmla="*/ 2147483647 h 348"/>
                  <a:gd name="T32" fmla="*/ 2147483647 w 108"/>
                  <a:gd name="T33" fmla="*/ 2147483647 h 348"/>
                  <a:gd name="T34" fmla="*/ 2147483647 w 108"/>
                  <a:gd name="T35" fmla="*/ 2147483647 h 348"/>
                  <a:gd name="T36" fmla="*/ 2147483647 w 108"/>
                  <a:gd name="T37" fmla="*/ 2147483647 h 348"/>
                  <a:gd name="T38" fmla="*/ 2147483647 w 108"/>
                  <a:gd name="T39" fmla="*/ 2147483647 h 348"/>
                  <a:gd name="T40" fmla="*/ 2147483647 w 108"/>
                  <a:gd name="T41" fmla="*/ 2147483647 h 348"/>
                  <a:gd name="T42" fmla="*/ 2147483647 w 108"/>
                  <a:gd name="T43" fmla="*/ 2147483647 h 348"/>
                  <a:gd name="T44" fmla="*/ 2147483647 w 108"/>
                  <a:gd name="T45" fmla="*/ 2147483647 h 348"/>
                  <a:gd name="T46" fmla="*/ 2147483647 w 108"/>
                  <a:gd name="T47" fmla="*/ 2147483647 h 348"/>
                  <a:gd name="T48" fmla="*/ 2147483647 w 108"/>
                  <a:gd name="T49" fmla="*/ 2147483647 h 348"/>
                  <a:gd name="T50" fmla="*/ 0 w 108"/>
                  <a:gd name="T51" fmla="*/ 2147483647 h 348"/>
                  <a:gd name="T52" fmla="*/ 2147483647 w 108"/>
                  <a:gd name="T53" fmla="*/ 2147483647 h 34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08"/>
                  <a:gd name="T82" fmla="*/ 0 h 348"/>
                  <a:gd name="T83" fmla="*/ 108 w 108"/>
                  <a:gd name="T84" fmla="*/ 348 h 34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08" h="348">
                    <a:moveTo>
                      <a:pt x="108" y="4"/>
                    </a:moveTo>
                    <a:cubicBezTo>
                      <a:pt x="108" y="42"/>
                      <a:pt x="108" y="42"/>
                      <a:pt x="108" y="42"/>
                    </a:cubicBezTo>
                    <a:cubicBezTo>
                      <a:pt x="86" y="34"/>
                      <a:pt x="86" y="34"/>
                      <a:pt x="86" y="34"/>
                    </a:cubicBezTo>
                    <a:cubicBezTo>
                      <a:pt x="97" y="0"/>
                      <a:pt x="97" y="0"/>
                      <a:pt x="97" y="0"/>
                    </a:cubicBezTo>
                    <a:lnTo>
                      <a:pt x="108" y="4"/>
                    </a:lnTo>
                    <a:close/>
                    <a:moveTo>
                      <a:pt x="108" y="81"/>
                    </a:moveTo>
                    <a:cubicBezTo>
                      <a:pt x="108" y="119"/>
                      <a:pt x="108" y="119"/>
                      <a:pt x="108" y="119"/>
                    </a:cubicBezTo>
                    <a:cubicBezTo>
                      <a:pt x="65" y="102"/>
                      <a:pt x="65" y="102"/>
                      <a:pt x="65" y="102"/>
                    </a:cubicBezTo>
                    <a:cubicBezTo>
                      <a:pt x="76" y="68"/>
                      <a:pt x="76" y="68"/>
                      <a:pt x="76" y="68"/>
                    </a:cubicBezTo>
                    <a:lnTo>
                      <a:pt x="108" y="81"/>
                    </a:lnTo>
                    <a:close/>
                    <a:moveTo>
                      <a:pt x="54" y="136"/>
                    </a:moveTo>
                    <a:cubicBezTo>
                      <a:pt x="108" y="157"/>
                      <a:pt x="108" y="157"/>
                      <a:pt x="108" y="157"/>
                    </a:cubicBezTo>
                    <a:cubicBezTo>
                      <a:pt x="108" y="195"/>
                      <a:pt x="108" y="195"/>
                      <a:pt x="108" y="195"/>
                    </a:cubicBezTo>
                    <a:cubicBezTo>
                      <a:pt x="43" y="170"/>
                      <a:pt x="43" y="170"/>
                      <a:pt x="43" y="170"/>
                    </a:cubicBezTo>
                    <a:cubicBezTo>
                      <a:pt x="46" y="162"/>
                      <a:pt x="48" y="153"/>
                      <a:pt x="51" y="145"/>
                    </a:cubicBezTo>
                    <a:lnTo>
                      <a:pt x="54" y="136"/>
                    </a:lnTo>
                    <a:close/>
                    <a:moveTo>
                      <a:pt x="32" y="204"/>
                    </a:moveTo>
                    <a:cubicBezTo>
                      <a:pt x="108" y="234"/>
                      <a:pt x="108" y="234"/>
                      <a:pt x="108" y="234"/>
                    </a:cubicBezTo>
                    <a:cubicBezTo>
                      <a:pt x="108" y="272"/>
                      <a:pt x="108" y="272"/>
                      <a:pt x="108" y="272"/>
                    </a:cubicBezTo>
                    <a:cubicBezTo>
                      <a:pt x="21" y="238"/>
                      <a:pt x="21" y="238"/>
                      <a:pt x="21" y="238"/>
                    </a:cubicBezTo>
                    <a:lnTo>
                      <a:pt x="32" y="204"/>
                    </a:lnTo>
                    <a:close/>
                    <a:moveTo>
                      <a:pt x="11" y="273"/>
                    </a:moveTo>
                    <a:cubicBezTo>
                      <a:pt x="11" y="273"/>
                      <a:pt x="11" y="273"/>
                      <a:pt x="11" y="273"/>
                    </a:cubicBezTo>
                    <a:cubicBezTo>
                      <a:pt x="108" y="310"/>
                      <a:pt x="108" y="310"/>
                      <a:pt x="108" y="310"/>
                    </a:cubicBezTo>
                    <a:cubicBezTo>
                      <a:pt x="108" y="348"/>
                      <a:pt x="108" y="348"/>
                      <a:pt x="108" y="348"/>
                    </a:cubicBezTo>
                    <a:cubicBezTo>
                      <a:pt x="0" y="307"/>
                      <a:pt x="0" y="307"/>
                      <a:pt x="0" y="307"/>
                    </a:cubicBezTo>
                    <a:lnTo>
                      <a:pt x="11" y="273"/>
                    </a:lnTo>
                    <a:close/>
                  </a:path>
                </a:pathLst>
              </a:custGeom>
              <a:solidFill>
                <a:srgbClr val="578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3096" name="组合 146"/>
            <p:cNvGrpSpPr/>
            <p:nvPr/>
          </p:nvGrpSpPr>
          <p:grpSpPr bwMode="auto">
            <a:xfrm>
              <a:off x="10040902" y="2008990"/>
              <a:ext cx="785666" cy="695765"/>
              <a:chOff x="0" y="0"/>
              <a:chExt cx="1052270" cy="931862"/>
            </a:xfrm>
          </p:grpSpPr>
          <p:sp>
            <p:nvSpPr>
              <p:cNvPr id="3102" name="等腰三角形 3"/>
              <p:cNvSpPr/>
              <p:nvPr/>
            </p:nvSpPr>
            <p:spPr bwMode="auto">
              <a:xfrm>
                <a:off x="257075" y="823394"/>
                <a:ext cx="795183" cy="106295"/>
              </a:xfrm>
              <a:custGeom>
                <a:avLst/>
                <a:gdLst>
                  <a:gd name="T0" fmla="*/ 0 w 571182"/>
                  <a:gd name="T1" fmla="*/ 118216 h 104892"/>
                  <a:gd name="T2" fmla="*/ 3815094 w 571182"/>
                  <a:gd name="T3" fmla="*/ 0 h 104892"/>
                  <a:gd name="T4" fmla="*/ 11220367 w 571182"/>
                  <a:gd name="T5" fmla="*/ 104797 h 104892"/>
                  <a:gd name="T6" fmla="*/ 0 w 571182"/>
                  <a:gd name="T7" fmla="*/ 118216 h 1048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71182"/>
                  <a:gd name="T13" fmla="*/ 0 h 104892"/>
                  <a:gd name="T14" fmla="*/ 571182 w 571182"/>
                  <a:gd name="T15" fmla="*/ 104892 h 1048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71182" h="104892">
                    <a:moveTo>
                      <a:pt x="0" y="104892"/>
                    </a:moveTo>
                    <a:lnTo>
                      <a:pt x="194210" y="0"/>
                    </a:lnTo>
                    <a:lnTo>
                      <a:pt x="571182" y="92986"/>
                    </a:lnTo>
                    <a:lnTo>
                      <a:pt x="0" y="104892"/>
                    </a:lnTo>
                    <a:close/>
                  </a:path>
                </a:pathLst>
              </a:custGeom>
              <a:solidFill>
                <a:schemeClr val="tx1">
                  <a:alpha val="3294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grpSp>
            <p:nvGrpSpPr>
              <p:cNvPr id="3103" name="组合 142"/>
              <p:cNvGrpSpPr/>
              <p:nvPr/>
            </p:nvGrpSpPr>
            <p:grpSpPr bwMode="auto">
              <a:xfrm>
                <a:off x="0" y="0"/>
                <a:ext cx="525463" cy="931862"/>
                <a:chOff x="0" y="0"/>
                <a:chExt cx="525463" cy="931862"/>
              </a:xfrm>
            </p:grpSpPr>
            <p:sp>
              <p:nvSpPr>
                <p:cNvPr id="3104" name="Freeform 5"/>
                <p:cNvSpPr/>
                <p:nvPr/>
              </p:nvSpPr>
              <p:spPr bwMode="auto">
                <a:xfrm>
                  <a:off x="261938" y="0"/>
                  <a:ext cx="263525" cy="931862"/>
                </a:xfrm>
                <a:custGeom>
                  <a:avLst/>
                  <a:gdLst>
                    <a:gd name="T0" fmla="*/ 0 w 166"/>
                    <a:gd name="T1" fmla="*/ 2147483647 h 587"/>
                    <a:gd name="T2" fmla="*/ 0 w 166"/>
                    <a:gd name="T3" fmla="*/ 0 h 587"/>
                    <a:gd name="T4" fmla="*/ 2147483647 w 166"/>
                    <a:gd name="T5" fmla="*/ 2147483647 h 587"/>
                    <a:gd name="T6" fmla="*/ 2147483647 w 166"/>
                    <a:gd name="T7" fmla="*/ 2147483647 h 587"/>
                    <a:gd name="T8" fmla="*/ 2147483647 w 166"/>
                    <a:gd name="T9" fmla="*/ 2147483647 h 587"/>
                    <a:gd name="T10" fmla="*/ 0 w 166"/>
                    <a:gd name="T11" fmla="*/ 2147483647 h 58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6"/>
                    <a:gd name="T19" fmla="*/ 0 h 587"/>
                    <a:gd name="T20" fmla="*/ 166 w 166"/>
                    <a:gd name="T21" fmla="*/ 587 h 58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6" h="587">
                      <a:moveTo>
                        <a:pt x="0" y="587"/>
                      </a:moveTo>
                      <a:lnTo>
                        <a:pt x="0" y="0"/>
                      </a:lnTo>
                      <a:lnTo>
                        <a:pt x="62" y="198"/>
                      </a:lnTo>
                      <a:lnTo>
                        <a:pt x="63" y="198"/>
                      </a:lnTo>
                      <a:lnTo>
                        <a:pt x="166" y="524"/>
                      </a:lnTo>
                      <a:lnTo>
                        <a:pt x="0" y="587"/>
                      </a:lnTo>
                      <a:close/>
                    </a:path>
                  </a:pathLst>
                </a:custGeom>
                <a:solidFill>
                  <a:srgbClr val="FACE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105" name="Freeform 6"/>
                <p:cNvSpPr/>
                <p:nvPr/>
              </p:nvSpPr>
              <p:spPr bwMode="auto">
                <a:xfrm>
                  <a:off x="0" y="0"/>
                  <a:ext cx="261938" cy="931862"/>
                </a:xfrm>
                <a:custGeom>
                  <a:avLst/>
                  <a:gdLst>
                    <a:gd name="T0" fmla="*/ 2147483647 w 165"/>
                    <a:gd name="T1" fmla="*/ 0 h 587"/>
                    <a:gd name="T2" fmla="*/ 2147483647 w 165"/>
                    <a:gd name="T3" fmla="*/ 2147483647 h 587"/>
                    <a:gd name="T4" fmla="*/ 0 w 165"/>
                    <a:gd name="T5" fmla="*/ 2147483647 h 587"/>
                    <a:gd name="T6" fmla="*/ 2147483647 w 165"/>
                    <a:gd name="T7" fmla="*/ 0 h 58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5"/>
                    <a:gd name="T13" fmla="*/ 0 h 587"/>
                    <a:gd name="T14" fmla="*/ 165 w 165"/>
                    <a:gd name="T15" fmla="*/ 587 h 58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5" h="587">
                      <a:moveTo>
                        <a:pt x="165" y="0"/>
                      </a:moveTo>
                      <a:lnTo>
                        <a:pt x="165" y="587"/>
                      </a:lnTo>
                      <a:lnTo>
                        <a:pt x="0" y="524"/>
                      </a:lnTo>
                      <a:lnTo>
                        <a:pt x="165" y="0"/>
                      </a:lnTo>
                      <a:close/>
                    </a:path>
                  </a:pathLst>
                </a:custGeom>
                <a:solidFill>
                  <a:srgbClr val="D99F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</p:grpSp>
        <p:grpSp>
          <p:nvGrpSpPr>
            <p:cNvPr id="3097" name="组合 153"/>
            <p:cNvGrpSpPr/>
            <p:nvPr/>
          </p:nvGrpSpPr>
          <p:grpSpPr bwMode="auto">
            <a:xfrm>
              <a:off x="10403537" y="2123000"/>
              <a:ext cx="548432" cy="503635"/>
              <a:chOff x="0" y="0"/>
              <a:chExt cx="1148384" cy="1054581"/>
            </a:xfrm>
          </p:grpSpPr>
          <p:sp>
            <p:nvSpPr>
              <p:cNvPr id="3098" name="Freeform 28"/>
              <p:cNvSpPr>
                <a:spLocks noEditPoints="1"/>
              </p:cNvSpPr>
              <p:nvPr/>
            </p:nvSpPr>
            <p:spPr bwMode="auto">
              <a:xfrm>
                <a:off x="15699" y="0"/>
                <a:ext cx="279439" cy="1002629"/>
              </a:xfrm>
              <a:custGeom>
                <a:avLst/>
                <a:gdLst>
                  <a:gd name="T0" fmla="*/ 2147483647 w 267"/>
                  <a:gd name="T1" fmla="*/ 2147483647 h 958"/>
                  <a:gd name="T2" fmla="*/ 2147483647 w 267"/>
                  <a:gd name="T3" fmla="*/ 2147483647 h 958"/>
                  <a:gd name="T4" fmla="*/ 2147483647 w 267"/>
                  <a:gd name="T5" fmla="*/ 2147483647 h 958"/>
                  <a:gd name="T6" fmla="*/ 2147483647 w 267"/>
                  <a:gd name="T7" fmla="*/ 2147483647 h 958"/>
                  <a:gd name="T8" fmla="*/ 2147483647 w 267"/>
                  <a:gd name="T9" fmla="*/ 2147483647 h 958"/>
                  <a:gd name="T10" fmla="*/ 2147483647 w 267"/>
                  <a:gd name="T11" fmla="*/ 2147483647 h 958"/>
                  <a:gd name="T12" fmla="*/ 2147483647 w 267"/>
                  <a:gd name="T13" fmla="*/ 2147483647 h 958"/>
                  <a:gd name="T14" fmla="*/ 2147483647 w 267"/>
                  <a:gd name="T15" fmla="*/ 2147483647 h 958"/>
                  <a:gd name="T16" fmla="*/ 2147483647 w 267"/>
                  <a:gd name="T17" fmla="*/ 2147483647 h 958"/>
                  <a:gd name="T18" fmla="*/ 2147483647 w 267"/>
                  <a:gd name="T19" fmla="*/ 2147483647 h 958"/>
                  <a:gd name="T20" fmla="*/ 2147483647 w 267"/>
                  <a:gd name="T21" fmla="*/ 2147483647 h 958"/>
                  <a:gd name="T22" fmla="*/ 2147483647 w 267"/>
                  <a:gd name="T23" fmla="*/ 2147483647 h 958"/>
                  <a:gd name="T24" fmla="*/ 2147483647 w 267"/>
                  <a:gd name="T25" fmla="*/ 2147483647 h 958"/>
                  <a:gd name="T26" fmla="*/ 2147483647 w 267"/>
                  <a:gd name="T27" fmla="*/ 2147483647 h 958"/>
                  <a:gd name="T28" fmla="*/ 2147483647 w 267"/>
                  <a:gd name="T29" fmla="*/ 2147483647 h 958"/>
                  <a:gd name="T30" fmla="*/ 2147483647 w 267"/>
                  <a:gd name="T31" fmla="*/ 2147483647 h 958"/>
                  <a:gd name="T32" fmla="*/ 2147483647 w 267"/>
                  <a:gd name="T33" fmla="*/ 2147483647 h 958"/>
                  <a:gd name="T34" fmla="*/ 2147483647 w 267"/>
                  <a:gd name="T35" fmla="*/ 2147483647 h 958"/>
                  <a:gd name="T36" fmla="*/ 2147483647 w 267"/>
                  <a:gd name="T37" fmla="*/ 2147483647 h 958"/>
                  <a:gd name="T38" fmla="*/ 2147483647 w 267"/>
                  <a:gd name="T39" fmla="*/ 2147483647 h 958"/>
                  <a:gd name="T40" fmla="*/ 2147483647 w 267"/>
                  <a:gd name="T41" fmla="*/ 2147483647 h 958"/>
                  <a:gd name="T42" fmla="*/ 2147483647 w 267"/>
                  <a:gd name="T43" fmla="*/ 2147483647 h 958"/>
                  <a:gd name="T44" fmla="*/ 2147483647 w 267"/>
                  <a:gd name="T45" fmla="*/ 2147483647 h 958"/>
                  <a:gd name="T46" fmla="*/ 2147483647 w 267"/>
                  <a:gd name="T47" fmla="*/ 2147483647 h 958"/>
                  <a:gd name="T48" fmla="*/ 2147483647 w 267"/>
                  <a:gd name="T49" fmla="*/ 2147483647 h 958"/>
                  <a:gd name="T50" fmla="*/ 2147483647 w 267"/>
                  <a:gd name="T51" fmla="*/ 0 h 958"/>
                  <a:gd name="T52" fmla="*/ 2147483647 w 267"/>
                  <a:gd name="T53" fmla="*/ 2147483647 h 958"/>
                  <a:gd name="T54" fmla="*/ 2147483647 w 267"/>
                  <a:gd name="T55" fmla="*/ 2147483647 h 958"/>
                  <a:gd name="T56" fmla="*/ 2147483647 w 267"/>
                  <a:gd name="T57" fmla="*/ 0 h 958"/>
                  <a:gd name="T58" fmla="*/ 2147483647 w 267"/>
                  <a:gd name="T59" fmla="*/ 2147483647 h 958"/>
                  <a:gd name="T60" fmla="*/ 2147483647 w 267"/>
                  <a:gd name="T61" fmla="*/ 2147483647 h 958"/>
                  <a:gd name="T62" fmla="*/ 2147483647 w 267"/>
                  <a:gd name="T63" fmla="*/ 2147483647 h 958"/>
                  <a:gd name="T64" fmla="*/ 2147483647 w 267"/>
                  <a:gd name="T65" fmla="*/ 2147483647 h 958"/>
                  <a:gd name="T66" fmla="*/ 2147483647 w 267"/>
                  <a:gd name="T67" fmla="*/ 2147483647 h 958"/>
                  <a:gd name="T68" fmla="*/ 2147483647 w 267"/>
                  <a:gd name="T69" fmla="*/ 2147483647 h 958"/>
                  <a:gd name="T70" fmla="*/ 2147483647 w 267"/>
                  <a:gd name="T71" fmla="*/ 2147483647 h 958"/>
                  <a:gd name="T72" fmla="*/ 2147483647 w 267"/>
                  <a:gd name="T73" fmla="*/ 2147483647 h 958"/>
                  <a:gd name="T74" fmla="*/ 2147483647 w 267"/>
                  <a:gd name="T75" fmla="*/ 2147483647 h 958"/>
                  <a:gd name="T76" fmla="*/ 2147483647 w 267"/>
                  <a:gd name="T77" fmla="*/ 2147483647 h 958"/>
                  <a:gd name="T78" fmla="*/ 2147483647 w 267"/>
                  <a:gd name="T79" fmla="*/ 2147483647 h 958"/>
                  <a:gd name="T80" fmla="*/ 0 w 267"/>
                  <a:gd name="T81" fmla="*/ 2147483647 h 958"/>
                  <a:gd name="T82" fmla="*/ 2147483647 w 267"/>
                  <a:gd name="T83" fmla="*/ 2147483647 h 958"/>
                  <a:gd name="T84" fmla="*/ 2147483647 w 267"/>
                  <a:gd name="T85" fmla="*/ 2147483647 h 958"/>
                  <a:gd name="T86" fmla="*/ 2147483647 w 267"/>
                  <a:gd name="T87" fmla="*/ 2147483647 h 958"/>
                  <a:gd name="T88" fmla="*/ 2147483647 w 267"/>
                  <a:gd name="T89" fmla="*/ 2147483647 h 958"/>
                  <a:gd name="T90" fmla="*/ 2147483647 w 267"/>
                  <a:gd name="T91" fmla="*/ 2147483647 h 958"/>
                  <a:gd name="T92" fmla="*/ 2147483647 w 267"/>
                  <a:gd name="T93" fmla="*/ 2147483647 h 958"/>
                  <a:gd name="T94" fmla="*/ 2147483647 w 267"/>
                  <a:gd name="T95" fmla="*/ 2147483647 h 958"/>
                  <a:gd name="T96" fmla="*/ 2147483647 w 267"/>
                  <a:gd name="T97" fmla="*/ 2147483647 h 95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67"/>
                  <a:gd name="T148" fmla="*/ 0 h 958"/>
                  <a:gd name="T149" fmla="*/ 267 w 267"/>
                  <a:gd name="T150" fmla="*/ 958 h 95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67" h="958">
                    <a:moveTo>
                      <a:pt x="267" y="740"/>
                    </a:moveTo>
                    <a:lnTo>
                      <a:pt x="267" y="785"/>
                    </a:lnTo>
                    <a:lnTo>
                      <a:pt x="47" y="700"/>
                    </a:lnTo>
                    <a:lnTo>
                      <a:pt x="59" y="662"/>
                    </a:lnTo>
                    <a:lnTo>
                      <a:pt x="267" y="740"/>
                    </a:lnTo>
                    <a:close/>
                    <a:moveTo>
                      <a:pt x="267" y="697"/>
                    </a:moveTo>
                    <a:lnTo>
                      <a:pt x="71" y="621"/>
                    </a:lnTo>
                    <a:lnTo>
                      <a:pt x="85" y="583"/>
                    </a:lnTo>
                    <a:lnTo>
                      <a:pt x="267" y="655"/>
                    </a:lnTo>
                    <a:lnTo>
                      <a:pt x="267" y="697"/>
                    </a:lnTo>
                    <a:close/>
                    <a:moveTo>
                      <a:pt x="97" y="545"/>
                    </a:moveTo>
                    <a:lnTo>
                      <a:pt x="108" y="505"/>
                    </a:lnTo>
                    <a:lnTo>
                      <a:pt x="267" y="567"/>
                    </a:lnTo>
                    <a:lnTo>
                      <a:pt x="267" y="612"/>
                    </a:lnTo>
                    <a:lnTo>
                      <a:pt x="97" y="545"/>
                    </a:lnTo>
                    <a:close/>
                    <a:moveTo>
                      <a:pt x="267" y="524"/>
                    </a:moveTo>
                    <a:lnTo>
                      <a:pt x="120" y="467"/>
                    </a:lnTo>
                    <a:lnTo>
                      <a:pt x="132" y="429"/>
                    </a:lnTo>
                    <a:lnTo>
                      <a:pt x="267" y="481"/>
                    </a:lnTo>
                    <a:lnTo>
                      <a:pt x="267" y="524"/>
                    </a:lnTo>
                    <a:close/>
                    <a:moveTo>
                      <a:pt x="267" y="439"/>
                    </a:moveTo>
                    <a:lnTo>
                      <a:pt x="144" y="391"/>
                    </a:lnTo>
                    <a:lnTo>
                      <a:pt x="156" y="351"/>
                    </a:lnTo>
                    <a:lnTo>
                      <a:pt x="267" y="394"/>
                    </a:lnTo>
                    <a:lnTo>
                      <a:pt x="267" y="439"/>
                    </a:lnTo>
                    <a:close/>
                    <a:moveTo>
                      <a:pt x="267" y="0"/>
                    </a:moveTo>
                    <a:lnTo>
                      <a:pt x="267" y="178"/>
                    </a:lnTo>
                    <a:lnTo>
                      <a:pt x="217" y="159"/>
                    </a:lnTo>
                    <a:lnTo>
                      <a:pt x="267" y="0"/>
                    </a:lnTo>
                    <a:close/>
                    <a:moveTo>
                      <a:pt x="179" y="275"/>
                    </a:moveTo>
                    <a:lnTo>
                      <a:pt x="267" y="308"/>
                    </a:lnTo>
                    <a:lnTo>
                      <a:pt x="267" y="351"/>
                    </a:lnTo>
                    <a:lnTo>
                      <a:pt x="170" y="313"/>
                    </a:lnTo>
                    <a:lnTo>
                      <a:pt x="179" y="275"/>
                    </a:lnTo>
                    <a:close/>
                    <a:moveTo>
                      <a:pt x="267" y="265"/>
                    </a:moveTo>
                    <a:lnTo>
                      <a:pt x="194" y="237"/>
                    </a:lnTo>
                    <a:lnTo>
                      <a:pt x="205" y="197"/>
                    </a:lnTo>
                    <a:lnTo>
                      <a:pt x="267" y="220"/>
                    </a:lnTo>
                    <a:lnTo>
                      <a:pt x="267" y="265"/>
                    </a:lnTo>
                    <a:close/>
                    <a:moveTo>
                      <a:pt x="267" y="958"/>
                    </a:moveTo>
                    <a:lnTo>
                      <a:pt x="0" y="854"/>
                    </a:lnTo>
                    <a:lnTo>
                      <a:pt x="11" y="816"/>
                    </a:lnTo>
                    <a:lnTo>
                      <a:pt x="267" y="913"/>
                    </a:lnTo>
                    <a:lnTo>
                      <a:pt x="267" y="958"/>
                    </a:lnTo>
                    <a:close/>
                    <a:moveTo>
                      <a:pt x="35" y="738"/>
                    </a:moveTo>
                    <a:lnTo>
                      <a:pt x="267" y="828"/>
                    </a:lnTo>
                    <a:lnTo>
                      <a:pt x="267" y="870"/>
                    </a:lnTo>
                    <a:lnTo>
                      <a:pt x="23" y="778"/>
                    </a:lnTo>
                    <a:lnTo>
                      <a:pt x="35" y="738"/>
                    </a:lnTo>
                    <a:close/>
                  </a:path>
                </a:pathLst>
              </a:custGeom>
              <a:solidFill>
                <a:srgbClr val="5D9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99" name="Freeform 29"/>
              <p:cNvSpPr>
                <a:spLocks noEditPoints="1"/>
              </p:cNvSpPr>
              <p:nvPr/>
            </p:nvSpPr>
            <p:spPr bwMode="auto">
              <a:xfrm>
                <a:off x="0" y="166407"/>
                <a:ext cx="295137" cy="881225"/>
              </a:xfrm>
              <a:custGeom>
                <a:avLst/>
                <a:gdLst>
                  <a:gd name="T0" fmla="*/ 2147483647 w 282"/>
                  <a:gd name="T1" fmla="*/ 2147483647 h 842"/>
                  <a:gd name="T2" fmla="*/ 2147483647 w 282"/>
                  <a:gd name="T3" fmla="*/ 2147483647 h 842"/>
                  <a:gd name="T4" fmla="*/ 2147483647 w 282"/>
                  <a:gd name="T5" fmla="*/ 2147483647 h 842"/>
                  <a:gd name="T6" fmla="*/ 2147483647 w 282"/>
                  <a:gd name="T7" fmla="*/ 2147483647 h 842"/>
                  <a:gd name="T8" fmla="*/ 2147483647 w 282"/>
                  <a:gd name="T9" fmla="*/ 2147483647 h 842"/>
                  <a:gd name="T10" fmla="*/ 2147483647 w 282"/>
                  <a:gd name="T11" fmla="*/ 2147483647 h 842"/>
                  <a:gd name="T12" fmla="*/ 2147483647 w 282"/>
                  <a:gd name="T13" fmla="*/ 2147483647 h 842"/>
                  <a:gd name="T14" fmla="*/ 2147483647 w 282"/>
                  <a:gd name="T15" fmla="*/ 2147483647 h 842"/>
                  <a:gd name="T16" fmla="*/ 2147483647 w 282"/>
                  <a:gd name="T17" fmla="*/ 2147483647 h 842"/>
                  <a:gd name="T18" fmla="*/ 2147483647 w 282"/>
                  <a:gd name="T19" fmla="*/ 2147483647 h 842"/>
                  <a:gd name="T20" fmla="*/ 2147483647 w 282"/>
                  <a:gd name="T21" fmla="*/ 2147483647 h 842"/>
                  <a:gd name="T22" fmla="*/ 2147483647 w 282"/>
                  <a:gd name="T23" fmla="*/ 2147483647 h 842"/>
                  <a:gd name="T24" fmla="*/ 2147483647 w 282"/>
                  <a:gd name="T25" fmla="*/ 2147483647 h 842"/>
                  <a:gd name="T26" fmla="*/ 2147483647 w 282"/>
                  <a:gd name="T27" fmla="*/ 2147483647 h 842"/>
                  <a:gd name="T28" fmla="*/ 2147483647 w 282"/>
                  <a:gd name="T29" fmla="*/ 2147483647 h 842"/>
                  <a:gd name="T30" fmla="*/ 2147483647 w 282"/>
                  <a:gd name="T31" fmla="*/ 2147483647 h 842"/>
                  <a:gd name="T32" fmla="*/ 2147483647 w 282"/>
                  <a:gd name="T33" fmla="*/ 2147483647 h 842"/>
                  <a:gd name="T34" fmla="*/ 2147483647 w 282"/>
                  <a:gd name="T35" fmla="*/ 2147483647 h 842"/>
                  <a:gd name="T36" fmla="*/ 2147483647 w 282"/>
                  <a:gd name="T37" fmla="*/ 2147483647 h 842"/>
                  <a:gd name="T38" fmla="*/ 2147483647 w 282"/>
                  <a:gd name="T39" fmla="*/ 2147483647 h 842"/>
                  <a:gd name="T40" fmla="*/ 2147483647 w 282"/>
                  <a:gd name="T41" fmla="*/ 2147483647 h 842"/>
                  <a:gd name="T42" fmla="*/ 2147483647 w 282"/>
                  <a:gd name="T43" fmla="*/ 2147483647 h 842"/>
                  <a:gd name="T44" fmla="*/ 2147483647 w 282"/>
                  <a:gd name="T45" fmla="*/ 2147483647 h 842"/>
                  <a:gd name="T46" fmla="*/ 2147483647 w 282"/>
                  <a:gd name="T47" fmla="*/ 2147483647 h 842"/>
                  <a:gd name="T48" fmla="*/ 2147483647 w 282"/>
                  <a:gd name="T49" fmla="*/ 2147483647 h 842"/>
                  <a:gd name="T50" fmla="*/ 2147483647 w 282"/>
                  <a:gd name="T51" fmla="*/ 2147483647 h 842"/>
                  <a:gd name="T52" fmla="*/ 2147483647 w 282"/>
                  <a:gd name="T53" fmla="*/ 2147483647 h 842"/>
                  <a:gd name="T54" fmla="*/ 2147483647 w 282"/>
                  <a:gd name="T55" fmla="*/ 2147483647 h 842"/>
                  <a:gd name="T56" fmla="*/ 2147483647 w 282"/>
                  <a:gd name="T57" fmla="*/ 2147483647 h 842"/>
                  <a:gd name="T58" fmla="*/ 2147483647 w 282"/>
                  <a:gd name="T59" fmla="*/ 2147483647 h 842"/>
                  <a:gd name="T60" fmla="*/ 2147483647 w 282"/>
                  <a:gd name="T61" fmla="*/ 0 h 842"/>
                  <a:gd name="T62" fmla="*/ 2147483647 w 282"/>
                  <a:gd name="T63" fmla="*/ 2147483647 h 842"/>
                  <a:gd name="T64" fmla="*/ 2147483647 w 282"/>
                  <a:gd name="T65" fmla="*/ 2147483647 h 842"/>
                  <a:gd name="T66" fmla="*/ 2147483647 w 282"/>
                  <a:gd name="T67" fmla="*/ 2147483647 h 842"/>
                  <a:gd name="T68" fmla="*/ 2147483647 w 282"/>
                  <a:gd name="T69" fmla="*/ 0 h 842"/>
                  <a:gd name="T70" fmla="*/ 2147483647 w 282"/>
                  <a:gd name="T71" fmla="*/ 2147483647 h 842"/>
                  <a:gd name="T72" fmla="*/ 2147483647 w 282"/>
                  <a:gd name="T73" fmla="*/ 2147483647 h 842"/>
                  <a:gd name="T74" fmla="*/ 2147483647 w 282"/>
                  <a:gd name="T75" fmla="*/ 2147483647 h 842"/>
                  <a:gd name="T76" fmla="*/ 0 w 282"/>
                  <a:gd name="T77" fmla="*/ 2147483647 h 842"/>
                  <a:gd name="T78" fmla="*/ 2147483647 w 282"/>
                  <a:gd name="T79" fmla="*/ 2147483647 h 842"/>
                  <a:gd name="T80" fmla="*/ 2147483647 w 282"/>
                  <a:gd name="T81" fmla="*/ 2147483647 h 842"/>
                  <a:gd name="T82" fmla="*/ 2147483647 w 282"/>
                  <a:gd name="T83" fmla="*/ 2147483647 h 842"/>
                  <a:gd name="T84" fmla="*/ 2147483647 w 282"/>
                  <a:gd name="T85" fmla="*/ 2147483647 h 842"/>
                  <a:gd name="T86" fmla="*/ 2147483647 w 282"/>
                  <a:gd name="T87" fmla="*/ 2147483647 h 842"/>
                  <a:gd name="T88" fmla="*/ 2147483647 w 282"/>
                  <a:gd name="T89" fmla="*/ 2147483647 h 842"/>
                  <a:gd name="T90" fmla="*/ 2147483647 w 282"/>
                  <a:gd name="T91" fmla="*/ 2147483647 h 842"/>
                  <a:gd name="T92" fmla="*/ 2147483647 w 282"/>
                  <a:gd name="T93" fmla="*/ 2147483647 h 842"/>
                  <a:gd name="T94" fmla="*/ 2147483647 w 282"/>
                  <a:gd name="T95" fmla="*/ 2147483647 h 842"/>
                  <a:gd name="T96" fmla="*/ 2147483647 w 282"/>
                  <a:gd name="T97" fmla="*/ 2147483647 h 842"/>
                  <a:gd name="T98" fmla="*/ 2147483647 w 282"/>
                  <a:gd name="T99" fmla="*/ 2147483647 h 8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82"/>
                  <a:gd name="T151" fmla="*/ 0 h 842"/>
                  <a:gd name="T152" fmla="*/ 282 w 282"/>
                  <a:gd name="T153" fmla="*/ 842 h 8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82" h="842">
                    <a:moveTo>
                      <a:pt x="282" y="581"/>
                    </a:moveTo>
                    <a:lnTo>
                      <a:pt x="74" y="503"/>
                    </a:lnTo>
                    <a:lnTo>
                      <a:pt x="86" y="462"/>
                    </a:lnTo>
                    <a:lnTo>
                      <a:pt x="282" y="538"/>
                    </a:lnTo>
                    <a:lnTo>
                      <a:pt x="282" y="581"/>
                    </a:lnTo>
                    <a:close/>
                    <a:moveTo>
                      <a:pt x="282" y="365"/>
                    </a:moveTo>
                    <a:lnTo>
                      <a:pt x="282" y="408"/>
                    </a:lnTo>
                    <a:lnTo>
                      <a:pt x="123" y="346"/>
                    </a:lnTo>
                    <a:lnTo>
                      <a:pt x="135" y="308"/>
                    </a:lnTo>
                    <a:lnTo>
                      <a:pt x="282" y="365"/>
                    </a:lnTo>
                    <a:close/>
                    <a:moveTo>
                      <a:pt x="112" y="386"/>
                    </a:moveTo>
                    <a:lnTo>
                      <a:pt x="282" y="453"/>
                    </a:lnTo>
                    <a:lnTo>
                      <a:pt x="282" y="496"/>
                    </a:lnTo>
                    <a:lnTo>
                      <a:pt x="100" y="424"/>
                    </a:lnTo>
                    <a:lnTo>
                      <a:pt x="112" y="386"/>
                    </a:lnTo>
                    <a:close/>
                    <a:moveTo>
                      <a:pt x="159" y="232"/>
                    </a:moveTo>
                    <a:lnTo>
                      <a:pt x="282" y="280"/>
                    </a:lnTo>
                    <a:lnTo>
                      <a:pt x="282" y="322"/>
                    </a:lnTo>
                    <a:lnTo>
                      <a:pt x="147" y="270"/>
                    </a:lnTo>
                    <a:lnTo>
                      <a:pt x="159" y="232"/>
                    </a:lnTo>
                    <a:close/>
                    <a:moveTo>
                      <a:pt x="185" y="154"/>
                    </a:moveTo>
                    <a:lnTo>
                      <a:pt x="282" y="192"/>
                    </a:lnTo>
                    <a:lnTo>
                      <a:pt x="282" y="235"/>
                    </a:lnTo>
                    <a:lnTo>
                      <a:pt x="171" y="192"/>
                    </a:lnTo>
                    <a:lnTo>
                      <a:pt x="185" y="154"/>
                    </a:lnTo>
                    <a:close/>
                    <a:moveTo>
                      <a:pt x="194" y="116"/>
                    </a:moveTo>
                    <a:lnTo>
                      <a:pt x="209" y="78"/>
                    </a:lnTo>
                    <a:lnTo>
                      <a:pt x="282" y="106"/>
                    </a:lnTo>
                    <a:lnTo>
                      <a:pt x="282" y="149"/>
                    </a:lnTo>
                    <a:lnTo>
                      <a:pt x="194" y="116"/>
                    </a:lnTo>
                    <a:close/>
                    <a:moveTo>
                      <a:pt x="232" y="0"/>
                    </a:moveTo>
                    <a:lnTo>
                      <a:pt x="282" y="19"/>
                    </a:lnTo>
                    <a:lnTo>
                      <a:pt x="282" y="61"/>
                    </a:lnTo>
                    <a:lnTo>
                      <a:pt x="220" y="38"/>
                    </a:lnTo>
                    <a:lnTo>
                      <a:pt x="232" y="0"/>
                    </a:lnTo>
                    <a:close/>
                    <a:moveTo>
                      <a:pt x="15" y="695"/>
                    </a:moveTo>
                    <a:lnTo>
                      <a:pt x="282" y="799"/>
                    </a:lnTo>
                    <a:lnTo>
                      <a:pt x="282" y="842"/>
                    </a:lnTo>
                    <a:lnTo>
                      <a:pt x="0" y="733"/>
                    </a:lnTo>
                    <a:lnTo>
                      <a:pt x="15" y="695"/>
                    </a:lnTo>
                    <a:close/>
                    <a:moveTo>
                      <a:pt x="282" y="754"/>
                    </a:moveTo>
                    <a:lnTo>
                      <a:pt x="26" y="657"/>
                    </a:lnTo>
                    <a:lnTo>
                      <a:pt x="38" y="619"/>
                    </a:lnTo>
                    <a:lnTo>
                      <a:pt x="282" y="711"/>
                    </a:lnTo>
                    <a:lnTo>
                      <a:pt x="282" y="754"/>
                    </a:lnTo>
                    <a:close/>
                    <a:moveTo>
                      <a:pt x="282" y="669"/>
                    </a:moveTo>
                    <a:lnTo>
                      <a:pt x="50" y="579"/>
                    </a:lnTo>
                    <a:lnTo>
                      <a:pt x="62" y="541"/>
                    </a:lnTo>
                    <a:lnTo>
                      <a:pt x="282" y="626"/>
                    </a:lnTo>
                    <a:lnTo>
                      <a:pt x="282" y="669"/>
                    </a:lnTo>
                    <a:close/>
                  </a:path>
                </a:pathLst>
              </a:custGeom>
              <a:solidFill>
                <a:srgbClr val="578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00" name="Freeform 30"/>
              <p:cNvSpPr/>
              <p:nvPr/>
            </p:nvSpPr>
            <p:spPr bwMode="auto">
              <a:xfrm>
                <a:off x="295137" y="0"/>
                <a:ext cx="294091" cy="1047633"/>
              </a:xfrm>
              <a:custGeom>
                <a:avLst/>
                <a:gdLst>
                  <a:gd name="T0" fmla="*/ 0 w 281"/>
                  <a:gd name="T1" fmla="*/ 0 h 1001"/>
                  <a:gd name="T2" fmla="*/ 2147483647 w 281"/>
                  <a:gd name="T3" fmla="*/ 2147483647 h 1001"/>
                  <a:gd name="T4" fmla="*/ 2147483647 w 281"/>
                  <a:gd name="T5" fmla="*/ 2147483647 h 1001"/>
                  <a:gd name="T6" fmla="*/ 0 w 281"/>
                  <a:gd name="T7" fmla="*/ 2147483647 h 1001"/>
                  <a:gd name="T8" fmla="*/ 0 w 281"/>
                  <a:gd name="T9" fmla="*/ 2147483647 h 1001"/>
                  <a:gd name="T10" fmla="*/ 0 w 281"/>
                  <a:gd name="T11" fmla="*/ 2147483647 h 1001"/>
                  <a:gd name="T12" fmla="*/ 0 w 281"/>
                  <a:gd name="T13" fmla="*/ 2147483647 h 1001"/>
                  <a:gd name="T14" fmla="*/ 0 w 281"/>
                  <a:gd name="T15" fmla="*/ 2147483647 h 1001"/>
                  <a:gd name="T16" fmla="*/ 0 w 281"/>
                  <a:gd name="T17" fmla="*/ 2147483647 h 1001"/>
                  <a:gd name="T18" fmla="*/ 0 w 281"/>
                  <a:gd name="T19" fmla="*/ 2147483647 h 1001"/>
                  <a:gd name="T20" fmla="*/ 0 w 281"/>
                  <a:gd name="T21" fmla="*/ 2147483647 h 1001"/>
                  <a:gd name="T22" fmla="*/ 0 w 281"/>
                  <a:gd name="T23" fmla="*/ 2147483647 h 1001"/>
                  <a:gd name="T24" fmla="*/ 0 w 281"/>
                  <a:gd name="T25" fmla="*/ 2147483647 h 1001"/>
                  <a:gd name="T26" fmla="*/ 0 w 281"/>
                  <a:gd name="T27" fmla="*/ 2147483647 h 1001"/>
                  <a:gd name="T28" fmla="*/ 0 w 281"/>
                  <a:gd name="T29" fmla="*/ 2147483647 h 1001"/>
                  <a:gd name="T30" fmla="*/ 0 w 281"/>
                  <a:gd name="T31" fmla="*/ 2147483647 h 1001"/>
                  <a:gd name="T32" fmla="*/ 0 w 281"/>
                  <a:gd name="T33" fmla="*/ 2147483647 h 1001"/>
                  <a:gd name="T34" fmla="*/ 0 w 281"/>
                  <a:gd name="T35" fmla="*/ 2147483647 h 1001"/>
                  <a:gd name="T36" fmla="*/ 0 w 281"/>
                  <a:gd name="T37" fmla="*/ 2147483647 h 1001"/>
                  <a:gd name="T38" fmla="*/ 0 w 281"/>
                  <a:gd name="T39" fmla="*/ 2147483647 h 1001"/>
                  <a:gd name="T40" fmla="*/ 0 w 281"/>
                  <a:gd name="T41" fmla="*/ 2147483647 h 1001"/>
                  <a:gd name="T42" fmla="*/ 0 w 281"/>
                  <a:gd name="T43" fmla="*/ 2147483647 h 1001"/>
                  <a:gd name="T44" fmla="*/ 0 w 281"/>
                  <a:gd name="T45" fmla="*/ 2147483647 h 1001"/>
                  <a:gd name="T46" fmla="*/ 0 w 281"/>
                  <a:gd name="T47" fmla="*/ 0 h 100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81"/>
                  <a:gd name="T73" fmla="*/ 0 h 1001"/>
                  <a:gd name="T74" fmla="*/ 281 w 281"/>
                  <a:gd name="T75" fmla="*/ 1001 h 100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81" h="1001">
                    <a:moveTo>
                      <a:pt x="0" y="0"/>
                    </a:moveTo>
                    <a:lnTo>
                      <a:pt x="106" y="337"/>
                    </a:lnTo>
                    <a:lnTo>
                      <a:pt x="281" y="892"/>
                    </a:lnTo>
                    <a:lnTo>
                      <a:pt x="0" y="1001"/>
                    </a:lnTo>
                    <a:lnTo>
                      <a:pt x="0" y="958"/>
                    </a:lnTo>
                    <a:lnTo>
                      <a:pt x="0" y="913"/>
                    </a:lnTo>
                    <a:lnTo>
                      <a:pt x="0" y="870"/>
                    </a:lnTo>
                    <a:lnTo>
                      <a:pt x="0" y="828"/>
                    </a:lnTo>
                    <a:lnTo>
                      <a:pt x="0" y="785"/>
                    </a:lnTo>
                    <a:lnTo>
                      <a:pt x="0" y="740"/>
                    </a:lnTo>
                    <a:lnTo>
                      <a:pt x="0" y="697"/>
                    </a:lnTo>
                    <a:lnTo>
                      <a:pt x="0" y="655"/>
                    </a:lnTo>
                    <a:lnTo>
                      <a:pt x="0" y="612"/>
                    </a:lnTo>
                    <a:lnTo>
                      <a:pt x="0" y="567"/>
                    </a:lnTo>
                    <a:lnTo>
                      <a:pt x="0" y="524"/>
                    </a:lnTo>
                    <a:lnTo>
                      <a:pt x="0" y="481"/>
                    </a:lnTo>
                    <a:lnTo>
                      <a:pt x="0" y="439"/>
                    </a:lnTo>
                    <a:lnTo>
                      <a:pt x="0" y="394"/>
                    </a:lnTo>
                    <a:lnTo>
                      <a:pt x="0" y="351"/>
                    </a:lnTo>
                    <a:lnTo>
                      <a:pt x="0" y="308"/>
                    </a:lnTo>
                    <a:lnTo>
                      <a:pt x="0" y="265"/>
                    </a:lnTo>
                    <a:lnTo>
                      <a:pt x="0" y="220"/>
                    </a:lnTo>
                    <a:lnTo>
                      <a:pt x="0" y="1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3C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01" name="等腰三角形 3"/>
              <p:cNvSpPr/>
              <p:nvPr/>
            </p:nvSpPr>
            <p:spPr bwMode="auto">
              <a:xfrm>
                <a:off x="264181" y="928927"/>
                <a:ext cx="884203" cy="126299"/>
              </a:xfrm>
              <a:custGeom>
                <a:avLst/>
                <a:gdLst>
                  <a:gd name="T0" fmla="*/ 0 w 913468"/>
                  <a:gd name="T1" fmla="*/ 126107 h 126323"/>
                  <a:gd name="T2" fmla="*/ 245643 w 913468"/>
                  <a:gd name="T3" fmla="*/ 0 h 126323"/>
                  <a:gd name="T4" fmla="*/ 681431 w 913468"/>
                  <a:gd name="T5" fmla="*/ 109942 h 126323"/>
                  <a:gd name="T6" fmla="*/ 0 w 913468"/>
                  <a:gd name="T7" fmla="*/ 126107 h 1263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3468"/>
                  <a:gd name="T13" fmla="*/ 0 h 126323"/>
                  <a:gd name="T14" fmla="*/ 913468 w 913468"/>
                  <a:gd name="T15" fmla="*/ 126323 h 1263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3468" h="126323">
                    <a:moveTo>
                      <a:pt x="0" y="126323"/>
                    </a:moveTo>
                    <a:lnTo>
                      <a:pt x="329286" y="0"/>
                    </a:lnTo>
                    <a:lnTo>
                      <a:pt x="913468" y="110131"/>
                    </a:lnTo>
                    <a:lnTo>
                      <a:pt x="0" y="126323"/>
                    </a:lnTo>
                    <a:close/>
                  </a:path>
                </a:pathLst>
              </a:custGeom>
              <a:solidFill>
                <a:schemeClr val="tx1">
                  <a:alpha val="3294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split/>
        <p:sndAc>
          <p:stSnd>
            <p:snd r:embed="rId3" name="camera.wav"/>
          </p:stSnd>
        </p:sndAc>
      </p:transition>
    </mc:Choice>
    <mc:Fallback>
      <p:transition spd="slow">
        <p:split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椭圆 4"/>
          <p:cNvSpPr>
            <a:spLocks noChangeArrowheads="1"/>
          </p:cNvSpPr>
          <p:nvPr/>
        </p:nvSpPr>
        <p:spPr bwMode="auto">
          <a:xfrm>
            <a:off x="1909626" y="1575825"/>
            <a:ext cx="1479947" cy="1479947"/>
          </a:xfrm>
          <a:prstGeom prst="ellipse">
            <a:avLst/>
          </a:prstGeom>
          <a:solidFill>
            <a:srgbClr val="0070C0">
              <a:alpha val="61000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75" name="文本框 20"/>
          <p:cNvSpPr txBox="1">
            <a:spLocks noChangeArrowheads="1"/>
          </p:cNvSpPr>
          <p:nvPr/>
        </p:nvSpPr>
        <p:spPr bwMode="auto">
          <a:xfrm>
            <a:off x="2331244" y="2038800"/>
            <a:ext cx="62992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000" smtClean="0">
                <a:solidFill>
                  <a:srgbClr val="F8CBAD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zh-CN" altLang="en-US" sz="3000" dirty="0">
              <a:solidFill>
                <a:srgbClr val="F8CBAD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87" name="文本框 25"/>
          <p:cNvSpPr txBox="1">
            <a:spLocks noChangeArrowheads="1"/>
          </p:cNvSpPr>
          <p:nvPr/>
        </p:nvSpPr>
        <p:spPr bwMode="auto">
          <a:xfrm>
            <a:off x="3863579" y="2080472"/>
            <a:ext cx="3259931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zh-CN" altLang="en-US" sz="3600" b="1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故事导入</a:t>
            </a:r>
          </a:p>
        </p:txBody>
      </p:sp>
      <p:sp>
        <p:nvSpPr>
          <p:cNvPr id="3077" name="等腰三角形 26"/>
          <p:cNvSpPr>
            <a:spLocks noChangeArrowheads="1"/>
          </p:cNvSpPr>
          <p:nvPr/>
        </p:nvSpPr>
        <p:spPr bwMode="auto">
          <a:xfrm>
            <a:off x="0" y="3985472"/>
            <a:ext cx="2000250" cy="1184672"/>
          </a:xfrm>
          <a:prstGeom prst="triangle">
            <a:avLst>
              <a:gd name="adj" fmla="val 0"/>
            </a:avLst>
          </a:prstGeom>
          <a:solidFill>
            <a:srgbClr val="0070C0">
              <a:alpha val="61000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3078" name="直接连接符 34"/>
          <p:cNvCxnSpPr>
            <a:cxnSpLocks noChangeShapeType="1"/>
          </p:cNvCxnSpPr>
          <p:nvPr/>
        </p:nvCxnSpPr>
        <p:spPr bwMode="auto">
          <a:xfrm>
            <a:off x="6729413" y="300488"/>
            <a:ext cx="2203847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79" name="直接连接符 35"/>
          <p:cNvCxnSpPr>
            <a:cxnSpLocks noChangeShapeType="1"/>
          </p:cNvCxnSpPr>
          <p:nvPr/>
        </p:nvCxnSpPr>
        <p:spPr bwMode="auto">
          <a:xfrm>
            <a:off x="8658225" y="143325"/>
            <a:ext cx="1191" cy="1410891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80" name="直接连接符 39"/>
          <p:cNvCxnSpPr>
            <a:cxnSpLocks noChangeShapeType="1"/>
          </p:cNvCxnSpPr>
          <p:nvPr/>
        </p:nvCxnSpPr>
        <p:spPr bwMode="auto">
          <a:xfrm>
            <a:off x="2077641" y="1064869"/>
            <a:ext cx="4527947" cy="0"/>
          </a:xfrm>
          <a:prstGeom prst="line">
            <a:avLst/>
          </a:prstGeom>
          <a:noFill/>
          <a:ln w="6350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split/>
        <p:sndAc>
          <p:stSnd>
            <p:snd r:embed="rId3" name="camera.wav"/>
          </p:stSnd>
        </p:sndAc>
      </p:transition>
    </mc:Choice>
    <mc:Fallback>
      <p:transition spd="slow">
        <p:split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7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83568" y="-24269"/>
            <a:ext cx="8115319" cy="1260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endParaRPr lang="zh-CN" altLang="en-US" sz="1900" dirty="0" smtClean="0">
              <a:solidFill>
                <a:srgbClr val="0070C0"/>
              </a:solidFill>
            </a:endParaRPr>
          </a:p>
          <a:p>
            <a:r>
              <a:rPr lang="zh-CN" altLang="en-US" sz="1900" b="1" dirty="0" smtClean="0">
                <a:solidFill>
                  <a:srgbClr val="0070C0"/>
                </a:solidFill>
              </a:rPr>
              <a:t>今天森林里可热闹了，动物朋友们不知为何争吵了起来。哦，原来是一只又大又圆的苹果，红红的、香喷喷的，看着就忍不住流口水，大家都想吃该怎么办呢？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83260" y="911860"/>
            <a:ext cx="8115300" cy="968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endParaRPr lang="zh-CN" altLang="en-US" sz="1900" b="1" dirty="0" smtClean="0">
              <a:solidFill>
                <a:srgbClr val="0070C0"/>
              </a:solidFill>
            </a:endParaRPr>
          </a:p>
          <a:p>
            <a:r>
              <a:rPr lang="zh-CN" altLang="en-US" sz="1900" b="1" dirty="0" smtClean="0">
                <a:solidFill>
                  <a:srgbClr val="0070C0"/>
                </a:solidFill>
              </a:rPr>
              <a:t>高个子长颈鹿、胖嘟嘟大象、大嘴巴河马、长尾巴小猴、长耳朵小兔子，还有一只小蚂蚁，争吵不休，该如何是好？ </a:t>
            </a:r>
          </a:p>
        </p:txBody>
      </p:sp>
      <p:pic>
        <p:nvPicPr>
          <p:cNvPr id="1033" name="Picture 9" descr="C:\Users\Administrator\Desktop\完整大班上-配套材料\24谁能吃到苹果PPT\兔子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3685" y="3505835"/>
            <a:ext cx="1376045" cy="1102360"/>
          </a:xfrm>
          <a:prstGeom prst="rect">
            <a:avLst/>
          </a:prstGeom>
          <a:noFill/>
        </p:spPr>
      </p:pic>
      <p:pic>
        <p:nvPicPr>
          <p:cNvPr id="1034" name="Picture 10" descr="C:\Users\Administrator\Desktop\完整大班上-配套材料\24谁能吃到苹果PPT\蚂蚁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61935" y="3322320"/>
            <a:ext cx="586740" cy="752475"/>
          </a:xfrm>
          <a:prstGeom prst="rect">
            <a:avLst/>
          </a:prstGeom>
          <a:noFill/>
        </p:spPr>
      </p:pic>
      <p:pic>
        <p:nvPicPr>
          <p:cNvPr id="2050" name="Picture 2" descr="C:\Users\Administrator\Desktop\QQ图片2018072412544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0530" y="1786255"/>
            <a:ext cx="1562100" cy="3135630"/>
          </a:xfrm>
          <a:prstGeom prst="rect">
            <a:avLst/>
          </a:prstGeom>
          <a:noFill/>
        </p:spPr>
      </p:pic>
      <p:pic>
        <p:nvPicPr>
          <p:cNvPr id="2051" name="Picture 3" descr="C:\Users\Administrator\Desktop\QQ图片20180724125428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19775" y="1880870"/>
            <a:ext cx="1090930" cy="1612900"/>
          </a:xfrm>
          <a:prstGeom prst="rect">
            <a:avLst/>
          </a:prstGeom>
          <a:noFill/>
        </p:spPr>
      </p:pic>
      <p:pic>
        <p:nvPicPr>
          <p:cNvPr id="2052" name="Picture 4" descr="C:\Users\Administrator\Desktop\QQ图片20180724125433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68145" y="2867660"/>
            <a:ext cx="2355215" cy="2049145"/>
          </a:xfrm>
          <a:prstGeom prst="rect">
            <a:avLst/>
          </a:prstGeom>
          <a:noFill/>
        </p:spPr>
      </p:pic>
      <p:pic>
        <p:nvPicPr>
          <p:cNvPr id="2053" name="Picture 5" descr="C:\Users\Administrator\Desktop\完整大班上-配套材料\24谁能吃到苹果PPT\QQ图片20180724125419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37050" y="3241675"/>
            <a:ext cx="1155065" cy="167513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split/>
        <p:sndAc>
          <p:stSnd>
            <p:snd r:embed="rId9" name="camera.wav"/>
          </p:stSnd>
        </p:sndAc>
      </p:transition>
    </mc:Choice>
    <mc:Fallback>
      <p:transition spd="slow">
        <p:split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椭圆 4"/>
          <p:cNvSpPr>
            <a:spLocks noChangeArrowheads="1"/>
          </p:cNvSpPr>
          <p:nvPr/>
        </p:nvSpPr>
        <p:spPr bwMode="auto">
          <a:xfrm>
            <a:off x="1909626" y="1575825"/>
            <a:ext cx="1479947" cy="1479947"/>
          </a:xfrm>
          <a:prstGeom prst="ellipse">
            <a:avLst/>
          </a:prstGeom>
          <a:solidFill>
            <a:srgbClr val="0070C0">
              <a:alpha val="61000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075" name="文本框 20"/>
          <p:cNvSpPr txBox="1">
            <a:spLocks noChangeArrowheads="1"/>
          </p:cNvSpPr>
          <p:nvPr/>
        </p:nvSpPr>
        <p:spPr bwMode="auto">
          <a:xfrm>
            <a:off x="2331244" y="2038800"/>
            <a:ext cx="62992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000" dirty="0" smtClean="0">
                <a:solidFill>
                  <a:srgbClr val="F8CBAD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zh-CN" altLang="en-US" sz="3000" dirty="0">
              <a:solidFill>
                <a:srgbClr val="F8CBAD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87" name="文本框 25"/>
          <p:cNvSpPr txBox="1">
            <a:spLocks noChangeArrowheads="1"/>
          </p:cNvSpPr>
          <p:nvPr/>
        </p:nvSpPr>
        <p:spPr bwMode="auto">
          <a:xfrm>
            <a:off x="3863579" y="2080472"/>
            <a:ext cx="3259931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zh-CN" altLang="en-US" sz="4000" b="1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比身高</a:t>
            </a:r>
          </a:p>
        </p:txBody>
      </p:sp>
      <p:sp>
        <p:nvSpPr>
          <p:cNvPr id="3077" name="等腰三角形 26"/>
          <p:cNvSpPr>
            <a:spLocks noChangeArrowheads="1"/>
          </p:cNvSpPr>
          <p:nvPr/>
        </p:nvSpPr>
        <p:spPr bwMode="auto">
          <a:xfrm>
            <a:off x="0" y="3985472"/>
            <a:ext cx="2000250" cy="1184672"/>
          </a:xfrm>
          <a:prstGeom prst="triangle">
            <a:avLst>
              <a:gd name="adj" fmla="val 0"/>
            </a:avLst>
          </a:prstGeom>
          <a:solidFill>
            <a:srgbClr val="0070C0">
              <a:alpha val="61000"/>
            </a:srgbClr>
          </a:solidFill>
          <a:ln>
            <a:solidFill>
              <a:srgbClr val="0070C0"/>
            </a:solidFill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3078" name="直接连接符 34"/>
          <p:cNvCxnSpPr>
            <a:cxnSpLocks noChangeShapeType="1"/>
          </p:cNvCxnSpPr>
          <p:nvPr/>
        </p:nvCxnSpPr>
        <p:spPr bwMode="auto">
          <a:xfrm>
            <a:off x="6729413" y="300488"/>
            <a:ext cx="2203847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79" name="直接连接符 35"/>
          <p:cNvCxnSpPr>
            <a:cxnSpLocks noChangeShapeType="1"/>
          </p:cNvCxnSpPr>
          <p:nvPr/>
        </p:nvCxnSpPr>
        <p:spPr bwMode="auto">
          <a:xfrm>
            <a:off x="8658225" y="143325"/>
            <a:ext cx="1191" cy="1410891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80" name="直接连接符 39"/>
          <p:cNvCxnSpPr>
            <a:cxnSpLocks noChangeShapeType="1"/>
          </p:cNvCxnSpPr>
          <p:nvPr/>
        </p:nvCxnSpPr>
        <p:spPr bwMode="auto">
          <a:xfrm>
            <a:off x="2077641" y="1064869"/>
            <a:ext cx="4527947" cy="0"/>
          </a:xfrm>
          <a:prstGeom prst="line">
            <a:avLst/>
          </a:prstGeom>
          <a:noFill/>
          <a:ln w="6350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split/>
        <p:sndAc>
          <p:stSnd>
            <p:snd r:embed="rId3" name="camera.wav"/>
          </p:stSnd>
        </p:sndAc>
      </p:transition>
    </mc:Choice>
    <mc:Fallback>
      <p:transition spd="slow">
        <p:split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7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14340" y="326837"/>
            <a:ext cx="8115319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DA7325"/>
                </a:solidFill>
              </a:rPr>
              <a:t>“按照个子的顺序吃怎么样？ 你觉得谁最高，谁最矮呢？</a:t>
            </a:r>
            <a:r>
              <a:rPr lang="en-US" altLang="zh-CN" sz="2000" b="1" dirty="0" smtClean="0">
                <a:solidFill>
                  <a:srgbClr val="DA7325"/>
                </a:solidFill>
              </a:rPr>
              <a:t>”</a:t>
            </a:r>
            <a:r>
              <a:rPr lang="zh-CN" altLang="en-US" sz="2000" b="1" dirty="0" smtClean="0">
                <a:solidFill>
                  <a:srgbClr val="DA7325"/>
                </a:solidFill>
              </a:rPr>
              <a:t> 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68350" y="532765"/>
            <a:ext cx="6865620" cy="875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endParaRPr lang="zh-CN" altLang="en-US" sz="1700" dirty="0" smtClean="0">
              <a:solidFill>
                <a:srgbClr val="0070C0"/>
              </a:solidFill>
            </a:endParaRPr>
          </a:p>
          <a:p>
            <a:r>
              <a:rPr lang="zh-CN" altLang="en-US" sz="1700" b="1" dirty="0" smtClean="0">
                <a:solidFill>
                  <a:srgbClr val="0070C0"/>
                </a:solidFill>
              </a:rPr>
              <a:t>动物们量了身高，长颈鹿最高，大象比长颈鹿矮一点，河马比大象再矮一点，小猴比河马再矮一点，兔子比小猴再矮一点，小蚂蚁最矮。</a:t>
            </a:r>
          </a:p>
        </p:txBody>
      </p:sp>
      <p:pic>
        <p:nvPicPr>
          <p:cNvPr id="1033" name="Picture 9" descr="C:\Users\Administrator\Desktop\完整大班上-配套材料\24谁能吃到苹果PPT\兔子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379005"/>
            <a:ext cx="1843647" cy="1476358"/>
          </a:xfrm>
          <a:prstGeom prst="rect">
            <a:avLst/>
          </a:prstGeom>
          <a:noFill/>
        </p:spPr>
      </p:pic>
      <p:pic>
        <p:nvPicPr>
          <p:cNvPr id="1034" name="Picture 10" descr="C:\Users\Administrator\Desktop\完整大班上-配套材料\24谁能吃到苹果PPT\蚂蚁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3926352"/>
            <a:ext cx="650075" cy="833430"/>
          </a:xfrm>
          <a:prstGeom prst="rect">
            <a:avLst/>
          </a:prstGeom>
          <a:noFill/>
        </p:spPr>
      </p:pic>
      <p:pic>
        <p:nvPicPr>
          <p:cNvPr id="1036" name="Picture 12" descr="C:\Users\Administrator\Desktop\完整大班上-配套材料\24谁能吃到苹果PPT\苹果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73315" y="1287145"/>
            <a:ext cx="799465" cy="856615"/>
          </a:xfrm>
          <a:prstGeom prst="rect">
            <a:avLst/>
          </a:prstGeom>
          <a:noFill/>
        </p:spPr>
      </p:pic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24840" y="497840"/>
            <a:ext cx="6354445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endParaRPr lang="zh-CN" altLang="en-US" sz="1600" dirty="0" smtClean="0"/>
          </a:p>
          <a:p>
            <a:r>
              <a:rPr lang="zh-CN" altLang="en-US" sz="2000" b="1" dirty="0" smtClean="0">
                <a:solidFill>
                  <a:srgbClr val="DA7325"/>
                </a:solidFill>
              </a:rPr>
              <a:t>结果长颈鹿得了第一名。“看见了吧，看见了吧。我个子最高，苹果我先吃。”</a:t>
            </a:r>
          </a:p>
        </p:txBody>
      </p:sp>
      <p:cxnSp>
        <p:nvCxnSpPr>
          <p:cNvPr id="18" name="直接箭头连接符 17"/>
          <p:cNvCxnSpPr/>
          <p:nvPr/>
        </p:nvCxnSpPr>
        <p:spPr>
          <a:xfrm>
            <a:off x="214917" y="4927118"/>
            <a:ext cx="8715436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C:\Users\Administrator\Desktop\QQ图片2018072412544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641287"/>
            <a:ext cx="1706563" cy="3425825"/>
          </a:xfrm>
          <a:prstGeom prst="rect">
            <a:avLst/>
          </a:prstGeom>
          <a:noFill/>
        </p:spPr>
      </p:pic>
      <p:pic>
        <p:nvPicPr>
          <p:cNvPr id="3075" name="Picture 3" descr="C:\Users\Administrator\Desktop\QQ图片20180724125428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84" y="3069730"/>
            <a:ext cx="1311275" cy="1938337"/>
          </a:xfrm>
          <a:prstGeom prst="rect">
            <a:avLst/>
          </a:prstGeom>
          <a:noFill/>
        </p:spPr>
      </p:pic>
      <p:pic>
        <p:nvPicPr>
          <p:cNvPr id="3076" name="Picture 4" descr="C:\Users\Administrator\Desktop\QQ图片20180724125433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728" y="2558413"/>
            <a:ext cx="2786082" cy="2424253"/>
          </a:xfrm>
          <a:prstGeom prst="rect">
            <a:avLst/>
          </a:prstGeom>
          <a:noFill/>
        </p:spPr>
      </p:pic>
      <p:pic>
        <p:nvPicPr>
          <p:cNvPr id="3077" name="Picture 5" descr="C:\Users\Administrator\Desktop\完整大班上-配套材料\24谁能吃到苹果PPT\QQ图片20180724125419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57686" y="2926854"/>
            <a:ext cx="1420813" cy="20605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split/>
        <p:sndAc>
          <p:stSnd>
            <p:snd r:embed="rId10" name="camera.wav"/>
          </p:stSnd>
        </p:sndAc>
      </p:transition>
    </mc:Choice>
    <mc:Fallback>
      <p:transition spd="slow">
        <p:split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C -0.034792 -0.004197 -0.128264 -0.028515 -0.182917 -0.011357 C -0.237569 0.005802 -0.252361 0.066782 -0.273194 0.085792 C -0.294028 0.104802 -0.205833 0.083570 -0.287153 0.083570 C -0.368472 0.083570 -0.601250 0.085298 -0.679792 0.085792 C -0.758333 0.086286 -0.680556 0.086656 -0.679792 0.085792 C -0.679028 0.084928 -0.676736 0.082089 -0.675972 0.081225 " pathEditMode="relative" ptsTypes="">
                                      <p:cBhvr>
                                        <p:cTn id="63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7" grpId="0"/>
      <p:bldP spid="7" grpId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椭圆 4"/>
          <p:cNvSpPr>
            <a:spLocks noChangeArrowheads="1"/>
          </p:cNvSpPr>
          <p:nvPr/>
        </p:nvSpPr>
        <p:spPr bwMode="auto">
          <a:xfrm>
            <a:off x="1909626" y="1575825"/>
            <a:ext cx="1479947" cy="1479947"/>
          </a:xfrm>
          <a:prstGeom prst="ellipse">
            <a:avLst/>
          </a:prstGeom>
          <a:solidFill>
            <a:srgbClr val="0070C0">
              <a:alpha val="61000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75" name="文本框 20"/>
          <p:cNvSpPr txBox="1">
            <a:spLocks noChangeArrowheads="1"/>
          </p:cNvSpPr>
          <p:nvPr/>
        </p:nvSpPr>
        <p:spPr bwMode="auto">
          <a:xfrm>
            <a:off x="2331244" y="2038800"/>
            <a:ext cx="62992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000" dirty="0" smtClean="0">
                <a:solidFill>
                  <a:srgbClr val="F8CBAD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lang="zh-CN" altLang="en-US" sz="3000" dirty="0">
              <a:solidFill>
                <a:srgbClr val="F8CBAD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87" name="文本框 25"/>
          <p:cNvSpPr txBox="1">
            <a:spLocks noChangeArrowheads="1"/>
          </p:cNvSpPr>
          <p:nvPr/>
        </p:nvSpPr>
        <p:spPr bwMode="auto">
          <a:xfrm>
            <a:off x="3874135" y="2080260"/>
            <a:ext cx="324929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 dirty="0">
                <a:solidFill>
                  <a:srgbClr val="DA7325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zh-CN" altLang="en-US" sz="4000" b="1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比耳朵长短</a:t>
            </a:r>
          </a:p>
        </p:txBody>
      </p:sp>
      <p:sp>
        <p:nvSpPr>
          <p:cNvPr id="3077" name="等腰三角形 26"/>
          <p:cNvSpPr>
            <a:spLocks noChangeArrowheads="1"/>
          </p:cNvSpPr>
          <p:nvPr/>
        </p:nvSpPr>
        <p:spPr bwMode="auto">
          <a:xfrm>
            <a:off x="0" y="3985472"/>
            <a:ext cx="2000250" cy="1184672"/>
          </a:xfrm>
          <a:prstGeom prst="triangle">
            <a:avLst>
              <a:gd name="adj" fmla="val 0"/>
            </a:avLst>
          </a:prstGeom>
          <a:solidFill>
            <a:srgbClr val="0070C0">
              <a:alpha val="61000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3078" name="直接连接符 34"/>
          <p:cNvCxnSpPr>
            <a:cxnSpLocks noChangeShapeType="1"/>
          </p:cNvCxnSpPr>
          <p:nvPr/>
        </p:nvCxnSpPr>
        <p:spPr bwMode="auto">
          <a:xfrm>
            <a:off x="6729413" y="300488"/>
            <a:ext cx="2203847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79" name="直接连接符 35"/>
          <p:cNvCxnSpPr>
            <a:cxnSpLocks noChangeShapeType="1"/>
          </p:cNvCxnSpPr>
          <p:nvPr/>
        </p:nvCxnSpPr>
        <p:spPr bwMode="auto">
          <a:xfrm>
            <a:off x="8658225" y="143325"/>
            <a:ext cx="1191" cy="1410891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80" name="直接连接符 39"/>
          <p:cNvCxnSpPr>
            <a:cxnSpLocks noChangeShapeType="1"/>
          </p:cNvCxnSpPr>
          <p:nvPr/>
        </p:nvCxnSpPr>
        <p:spPr bwMode="auto">
          <a:xfrm>
            <a:off x="2077641" y="1064869"/>
            <a:ext cx="4527947" cy="0"/>
          </a:xfrm>
          <a:prstGeom prst="line">
            <a:avLst/>
          </a:prstGeom>
          <a:noFill/>
          <a:ln w="6350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split/>
        <p:sndAc>
          <p:stSnd>
            <p:snd r:embed="rId3" name="camera.wav"/>
          </p:stSnd>
        </p:sndAc>
      </p:transition>
    </mc:Choice>
    <mc:Fallback>
      <p:transition spd="slow">
        <p:split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82875" y="33003"/>
            <a:ext cx="8115319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endParaRPr lang="zh-CN" altLang="en-US" sz="2000" b="1" dirty="0" smtClean="0">
              <a:solidFill>
                <a:srgbClr val="DA7325"/>
              </a:solidFill>
            </a:endParaRPr>
          </a:p>
          <a:p>
            <a:r>
              <a:rPr lang="zh-CN" altLang="en-US" sz="2000" b="1" dirty="0" smtClean="0">
                <a:solidFill>
                  <a:srgbClr val="DA7325"/>
                </a:solidFill>
              </a:rPr>
              <a:t>“不行不行，应该按照耳朵长短的顺序比比，谁耳朵最长谁先吃。”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96240" y="256540"/>
            <a:ext cx="7594600" cy="11372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endParaRPr lang="zh-CN" altLang="en-US" sz="1700" b="1" dirty="0" smtClean="0">
              <a:solidFill>
                <a:srgbClr val="0070C0"/>
              </a:solidFill>
            </a:endParaRPr>
          </a:p>
          <a:p>
            <a:r>
              <a:rPr lang="zh-CN" altLang="en-US" sz="1700" b="1" dirty="0" smtClean="0">
                <a:solidFill>
                  <a:srgbClr val="0070C0"/>
                </a:solidFill>
              </a:rPr>
              <a:t>动物们急忙竖起耳朵比了起来。兔子的耳朵最长，大象的耳朵短一点，长颈鹿的耳朵再短一点，河马的耳朵再短一点，猴子的耳朵再短一点，蚂蚁又得了最后一名。</a:t>
            </a:r>
          </a:p>
        </p:txBody>
      </p:sp>
      <p:pic>
        <p:nvPicPr>
          <p:cNvPr id="1027" name="Picture 3" descr="C:\Users\Administrator\Desktop\完整大班上-配套材料\24谁能吃到苹果PPT\大象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083" y="2672536"/>
            <a:ext cx="2428892" cy="2113532"/>
          </a:xfrm>
          <a:prstGeom prst="rect">
            <a:avLst/>
          </a:prstGeom>
          <a:noFill/>
        </p:spPr>
      </p:pic>
      <p:pic>
        <p:nvPicPr>
          <p:cNvPr id="1033" name="Picture 9" descr="C:\Users\Administrator\Desktop\完整大班上-配套材料\24谁能吃到苹果PPT\兔子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835" y="2762885"/>
            <a:ext cx="1934845" cy="1807845"/>
          </a:xfrm>
          <a:prstGeom prst="rect">
            <a:avLst/>
          </a:prstGeom>
          <a:noFill/>
        </p:spPr>
      </p:pic>
      <p:pic>
        <p:nvPicPr>
          <p:cNvPr id="1034" name="Picture 10" descr="C:\Users\Administrator\Desktop\完整大班上-配套材料\24谁能吃到苹果PPT\蚂蚁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30220" y="3567577"/>
            <a:ext cx="650075" cy="833430"/>
          </a:xfrm>
          <a:prstGeom prst="rect">
            <a:avLst/>
          </a:prstGeom>
          <a:noFill/>
        </p:spPr>
      </p:pic>
      <p:pic>
        <p:nvPicPr>
          <p:cNvPr id="1036" name="Picture 12" descr="C:\Users\Administrator\Desktop\完整大班上-配套材料\24谁能吃到苹果PPT\苹果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32395" y="1425575"/>
            <a:ext cx="707390" cy="757555"/>
          </a:xfrm>
          <a:prstGeom prst="rect">
            <a:avLst/>
          </a:prstGeom>
          <a:noFill/>
        </p:spPr>
      </p:pic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94970" y="1040765"/>
            <a:ext cx="7075170" cy="1014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endParaRPr lang="zh-CN" altLang="en-US" sz="2000" b="1" dirty="0" smtClean="0">
              <a:solidFill>
                <a:srgbClr val="DA7325"/>
              </a:solidFill>
            </a:endParaRPr>
          </a:p>
          <a:p>
            <a:r>
              <a:rPr lang="zh-CN" altLang="en-US" sz="2000" b="1" dirty="0" smtClean="0">
                <a:solidFill>
                  <a:srgbClr val="DA7325"/>
                </a:solidFill>
              </a:rPr>
              <a:t>结果兔子得了第一名。“看见了吧，看见了吧。我耳朵最长，苹果我先吃。”</a:t>
            </a:r>
          </a:p>
        </p:txBody>
      </p:sp>
      <p:cxnSp>
        <p:nvCxnSpPr>
          <p:cNvPr id="18" name="直接箭头连接符 17"/>
          <p:cNvCxnSpPr/>
          <p:nvPr/>
        </p:nvCxnSpPr>
        <p:spPr>
          <a:xfrm>
            <a:off x="214282" y="4895605"/>
            <a:ext cx="8715436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Users\Administrator\Desktop\QQ图片20180724125447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69367" y="1569215"/>
            <a:ext cx="1706563" cy="3425825"/>
          </a:xfrm>
          <a:prstGeom prst="rect">
            <a:avLst/>
          </a:prstGeom>
          <a:noFill/>
        </p:spPr>
      </p:pic>
      <p:pic>
        <p:nvPicPr>
          <p:cNvPr id="4099" name="Picture 3" descr="C:\Users\Administrator\Desktop\QQ图片20180724125428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08154" y="2744610"/>
            <a:ext cx="1311275" cy="1938337"/>
          </a:xfrm>
          <a:prstGeom prst="rect">
            <a:avLst/>
          </a:prstGeom>
          <a:noFill/>
        </p:spPr>
      </p:pic>
      <p:pic>
        <p:nvPicPr>
          <p:cNvPr id="4101" name="Picture 5" descr="C:\Users\Administrator\Desktop\完整大班上-配套材料\24谁能吃到苹果PPT\QQ图片20180724125419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15259" y="2639834"/>
            <a:ext cx="1420813" cy="20605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split/>
        <p:sndAc>
          <p:stSnd>
            <p:snd r:embed="rId10" name="camera.wav"/>
          </p:stSnd>
        </p:sndAc>
      </p:transition>
    </mc:Choice>
    <mc:Fallback>
      <p:transition spd="slow">
        <p:split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771736 0.251944 " pathEditMode="relative" ptsTypes="">
                                      <p:cBhvr>
                                        <p:cTn id="55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1"/>
      <p:bldP spid="7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8CB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椭圆 4"/>
          <p:cNvSpPr>
            <a:spLocks noChangeArrowheads="1"/>
          </p:cNvSpPr>
          <p:nvPr/>
        </p:nvSpPr>
        <p:spPr bwMode="auto">
          <a:xfrm>
            <a:off x="1909626" y="1575825"/>
            <a:ext cx="1479947" cy="1479947"/>
          </a:xfrm>
          <a:prstGeom prst="ellipse">
            <a:avLst/>
          </a:prstGeom>
          <a:solidFill>
            <a:srgbClr val="0070C0">
              <a:alpha val="61000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75" name="文本框 20"/>
          <p:cNvSpPr txBox="1">
            <a:spLocks noChangeArrowheads="1"/>
          </p:cNvSpPr>
          <p:nvPr/>
        </p:nvSpPr>
        <p:spPr bwMode="auto">
          <a:xfrm>
            <a:off x="2331244" y="2038800"/>
            <a:ext cx="62992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000" dirty="0" smtClean="0">
                <a:solidFill>
                  <a:srgbClr val="F8CBAD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  <a:endParaRPr lang="zh-CN" altLang="en-US" sz="3000" dirty="0">
              <a:solidFill>
                <a:srgbClr val="F8CBAD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87" name="文本框 25"/>
          <p:cNvSpPr txBox="1">
            <a:spLocks noChangeArrowheads="1"/>
          </p:cNvSpPr>
          <p:nvPr/>
        </p:nvSpPr>
        <p:spPr bwMode="auto">
          <a:xfrm>
            <a:off x="3863579" y="2080472"/>
            <a:ext cx="3259931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比尾巴长短</a:t>
            </a:r>
          </a:p>
        </p:txBody>
      </p:sp>
      <p:sp>
        <p:nvSpPr>
          <p:cNvPr id="3077" name="等腰三角形 26"/>
          <p:cNvSpPr>
            <a:spLocks noChangeArrowheads="1"/>
          </p:cNvSpPr>
          <p:nvPr/>
        </p:nvSpPr>
        <p:spPr bwMode="auto">
          <a:xfrm>
            <a:off x="0" y="3985472"/>
            <a:ext cx="2000250" cy="1184672"/>
          </a:xfrm>
          <a:prstGeom prst="triangle">
            <a:avLst>
              <a:gd name="adj" fmla="val 0"/>
            </a:avLst>
          </a:prstGeom>
          <a:solidFill>
            <a:srgbClr val="0070C0">
              <a:alpha val="61000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3078" name="直接连接符 34"/>
          <p:cNvCxnSpPr>
            <a:cxnSpLocks noChangeShapeType="1"/>
          </p:cNvCxnSpPr>
          <p:nvPr/>
        </p:nvCxnSpPr>
        <p:spPr bwMode="auto">
          <a:xfrm>
            <a:off x="6729413" y="300488"/>
            <a:ext cx="2203847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79" name="直接连接符 35"/>
          <p:cNvCxnSpPr>
            <a:cxnSpLocks noChangeShapeType="1"/>
          </p:cNvCxnSpPr>
          <p:nvPr/>
        </p:nvCxnSpPr>
        <p:spPr bwMode="auto">
          <a:xfrm>
            <a:off x="8658225" y="143325"/>
            <a:ext cx="1191" cy="1410891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80" name="直接连接符 39"/>
          <p:cNvCxnSpPr>
            <a:cxnSpLocks noChangeShapeType="1"/>
          </p:cNvCxnSpPr>
          <p:nvPr/>
        </p:nvCxnSpPr>
        <p:spPr bwMode="auto">
          <a:xfrm>
            <a:off x="2077641" y="1064869"/>
            <a:ext cx="4527947" cy="0"/>
          </a:xfrm>
          <a:prstGeom prst="line">
            <a:avLst/>
          </a:prstGeom>
          <a:noFill/>
          <a:ln w="6350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split/>
        <p:sndAc>
          <p:stSnd>
            <p:snd r:embed="rId3" name="camera.wav"/>
          </p:stSnd>
        </p:sndAc>
      </p:transition>
    </mc:Choice>
    <mc:Fallback>
      <p:transition spd="slow">
        <p:split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39241" y="-235215"/>
            <a:ext cx="8115319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endParaRPr lang="zh-CN" altLang="en-US" sz="2000" b="1" dirty="0" smtClean="0">
              <a:solidFill>
                <a:srgbClr val="DA7325"/>
              </a:solidFill>
            </a:endParaRPr>
          </a:p>
          <a:p>
            <a:r>
              <a:rPr lang="zh-CN" altLang="en-US" sz="2000" b="1" dirty="0" smtClean="0">
                <a:solidFill>
                  <a:srgbClr val="DA7325"/>
                </a:solidFill>
              </a:rPr>
              <a:t>你觉得比什么，猴子能得第一名，先吃到苹果呢？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39241" y="234944"/>
            <a:ext cx="7617135" cy="1014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endParaRPr lang="zh-CN" altLang="en-US" sz="2000" b="1" dirty="0" smtClean="0">
              <a:solidFill>
                <a:srgbClr val="0070C0"/>
              </a:solidFill>
            </a:endParaRPr>
          </a:p>
          <a:p>
            <a:r>
              <a:rPr lang="zh-CN" altLang="en-US" sz="2000" b="1" dirty="0" smtClean="0">
                <a:solidFill>
                  <a:srgbClr val="0070C0"/>
                </a:solidFill>
              </a:rPr>
              <a:t>猴子说：“得按尾巴的长短顺序比，尾巴最长的肯定是我，谁的尾巴第二长呢？”</a:t>
            </a:r>
          </a:p>
        </p:txBody>
      </p:sp>
      <p:pic>
        <p:nvPicPr>
          <p:cNvPr id="1033" name="Picture 9" descr="C:\Users\Administrator\Desktop\完整大班上-配套材料\24谁能吃到苹果PPT\兔子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2094" y="2855099"/>
            <a:ext cx="2143140" cy="2001938"/>
          </a:xfrm>
          <a:prstGeom prst="rect">
            <a:avLst/>
          </a:prstGeom>
          <a:noFill/>
        </p:spPr>
      </p:pic>
      <p:pic>
        <p:nvPicPr>
          <p:cNvPr id="1034" name="Picture 10" descr="C:\Users\Administrator\Desktop\完整大班上-配套材料\24谁能吃到苹果PPT\蚂蚁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3730" y="3854597"/>
            <a:ext cx="650075" cy="833430"/>
          </a:xfrm>
          <a:prstGeom prst="rect">
            <a:avLst/>
          </a:prstGeom>
          <a:noFill/>
        </p:spPr>
      </p:pic>
      <p:pic>
        <p:nvPicPr>
          <p:cNvPr id="1036" name="Picture 12" descr="C:\Users\Administrator\Desktop\完整大班上-配套材料\24谁能吃到苹果PPT\苹果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74965" y="643255"/>
            <a:ext cx="712470" cy="763270"/>
          </a:xfrm>
          <a:prstGeom prst="rect">
            <a:avLst/>
          </a:prstGeom>
          <a:noFill/>
        </p:spPr>
      </p:pic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13055" y="1072515"/>
            <a:ext cx="7355840" cy="968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endParaRPr lang="zh-CN" altLang="en-US" sz="1900" b="1" dirty="0" smtClean="0">
              <a:solidFill>
                <a:srgbClr val="DA7325"/>
              </a:solidFill>
            </a:endParaRPr>
          </a:p>
          <a:p>
            <a:r>
              <a:rPr lang="zh-CN" altLang="en-US" sz="1900" b="1" dirty="0" smtClean="0">
                <a:solidFill>
                  <a:srgbClr val="DA7325"/>
                </a:solidFill>
              </a:rPr>
              <a:t>猴子的尾巴最长、长颈鹿的尾巴短一点，大象的尾巴再短一点，河马的尾巴再短一点，兔子的尾巴再短一点</a:t>
            </a:r>
            <a:r>
              <a:rPr lang="en-US" altLang="zh-CN" sz="1900" b="1" dirty="0" smtClean="0">
                <a:solidFill>
                  <a:srgbClr val="DA7325"/>
                </a:solidFill>
              </a:rPr>
              <a:t>……</a:t>
            </a:r>
            <a:r>
              <a:rPr lang="zh-CN" altLang="en-US" sz="1900" b="1" dirty="0" smtClean="0">
                <a:solidFill>
                  <a:srgbClr val="DA7325"/>
                </a:solidFill>
              </a:rPr>
              <a:t>小蚂蚁又排在最后！</a:t>
            </a:r>
          </a:p>
        </p:txBody>
      </p:sp>
      <p:cxnSp>
        <p:nvCxnSpPr>
          <p:cNvPr id="18" name="直接箭头连接符 17"/>
          <p:cNvCxnSpPr/>
          <p:nvPr/>
        </p:nvCxnSpPr>
        <p:spPr>
          <a:xfrm>
            <a:off x="214282" y="4927118"/>
            <a:ext cx="8715436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09245" y="539115"/>
            <a:ext cx="7560945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endParaRPr lang="zh-CN" altLang="en-US" sz="2400" b="1" dirty="0" smtClean="0">
              <a:solidFill>
                <a:srgbClr val="0070C0"/>
              </a:solidFill>
            </a:endParaRPr>
          </a:p>
          <a:p>
            <a:r>
              <a:rPr lang="zh-CN" altLang="en-US" sz="2400" b="1" dirty="0" smtClean="0">
                <a:solidFill>
                  <a:srgbClr val="0070C0"/>
                </a:solidFill>
              </a:rPr>
              <a:t>结果猴子得了第一名。“看见了吧，看见了吧。我尾巴最长，苹果我先吃。” </a:t>
            </a:r>
          </a:p>
        </p:txBody>
      </p:sp>
      <p:pic>
        <p:nvPicPr>
          <p:cNvPr id="5122" name="Picture 2" descr="C:\Users\Administrator\Desktop\QQ图片2018072412544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6995" y="2073910"/>
            <a:ext cx="1490980" cy="2993390"/>
          </a:xfrm>
          <a:prstGeom prst="rect">
            <a:avLst/>
          </a:prstGeom>
          <a:noFill/>
        </p:spPr>
      </p:pic>
      <p:pic>
        <p:nvPicPr>
          <p:cNvPr id="5123" name="Picture 3" descr="C:\Users\Administrator\Desktop\QQ图片20180724125428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7980" y="3275330"/>
            <a:ext cx="1163320" cy="1720215"/>
          </a:xfrm>
          <a:prstGeom prst="rect">
            <a:avLst/>
          </a:prstGeom>
          <a:noFill/>
        </p:spPr>
      </p:pic>
      <p:pic>
        <p:nvPicPr>
          <p:cNvPr id="5124" name="Picture 4" descr="C:\Users\Administrator\Desktop\QQ图片20180724125433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01925" y="2799080"/>
            <a:ext cx="2511425" cy="2185670"/>
          </a:xfrm>
          <a:prstGeom prst="rect">
            <a:avLst/>
          </a:prstGeom>
          <a:noFill/>
        </p:spPr>
      </p:pic>
      <p:pic>
        <p:nvPicPr>
          <p:cNvPr id="5125" name="Picture 5" descr="C:\Users\Administrator\Desktop\完整大班上-配套材料\24谁能吃到苹果PPT\QQ图片20180724125419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01011" y="2855099"/>
            <a:ext cx="1420813" cy="20605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split/>
        <p:sndAc>
          <p:stSnd>
            <p:snd r:embed="rId10" name="camera.wav"/>
          </p:stSnd>
        </p:sndAc>
      </p:transition>
    </mc:Choice>
    <mc:Fallback>
      <p:transition spd="slow">
        <p:split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811111 0.475991 " pathEditMode="relative" ptsTypes="">
                                      <p:cBhvr>
                                        <p:cTn id="68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7" grpId="0"/>
      <p:bldP spid="7" grpId="1"/>
      <p:bldP spid="15" grpId="0"/>
      <p:bldP spid="15" grpId="1"/>
      <p:bldP spid="14" grpId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768</Words>
  <Application>WPS 演示</Application>
  <PresentationFormat>全屏显示(16:9)</PresentationFormat>
  <Paragraphs>64</Paragraphs>
  <Slides>16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我身上的1和2</dc:title>
  <dc:creator>admin</dc:creator>
  <cp:lastModifiedBy>3808</cp:lastModifiedBy>
  <cp:revision>112</cp:revision>
  <dcterms:created xsi:type="dcterms:W3CDTF">2014-02-07T02:45:00Z</dcterms:created>
  <dcterms:modified xsi:type="dcterms:W3CDTF">2018-08-07T02:42:43Z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2052-10.1.0.7401</vt:lpwstr>
  </property>
</Properties>
</file>