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EFAEE-89B5-4130-808B-78D7D80F49C9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B1864-BF89-4978-9957-5D47AF09C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1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B1864-BF89-4978-9957-5D47AF09CF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74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4734-1DED-48BB-9A6B-2523D6D64C3C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B7F7-62F8-430E-B962-CE83F2EEA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82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4734-1DED-48BB-9A6B-2523D6D64C3C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B7F7-62F8-430E-B962-CE83F2EEA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34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4734-1DED-48BB-9A6B-2523D6D64C3C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B7F7-62F8-430E-B962-CE83F2EEA2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286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4734-1DED-48BB-9A6B-2523D6D64C3C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B7F7-62F8-430E-B962-CE83F2EEA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96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4734-1DED-48BB-9A6B-2523D6D64C3C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B7F7-62F8-430E-B962-CE83F2EEA2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323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4734-1DED-48BB-9A6B-2523D6D64C3C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B7F7-62F8-430E-B962-CE83F2EEA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272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4734-1DED-48BB-9A6B-2523D6D64C3C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B7F7-62F8-430E-B962-CE83F2EEA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475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4734-1DED-48BB-9A6B-2523D6D64C3C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B7F7-62F8-430E-B962-CE83F2EEA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82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4734-1DED-48BB-9A6B-2523D6D64C3C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B7F7-62F8-430E-B962-CE83F2EEA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08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4734-1DED-48BB-9A6B-2523D6D64C3C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B7F7-62F8-430E-B962-CE83F2EEA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95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4734-1DED-48BB-9A6B-2523D6D64C3C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B7F7-62F8-430E-B962-CE83F2EEA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81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4734-1DED-48BB-9A6B-2523D6D64C3C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B7F7-62F8-430E-B962-CE83F2EEA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91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4734-1DED-48BB-9A6B-2523D6D64C3C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B7F7-62F8-430E-B962-CE83F2EEA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58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4734-1DED-48BB-9A6B-2523D6D64C3C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B7F7-62F8-430E-B962-CE83F2EEA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86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4734-1DED-48BB-9A6B-2523D6D64C3C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B7F7-62F8-430E-B962-CE83F2EEA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90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4734-1DED-48BB-9A6B-2523D6D64C3C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B7F7-62F8-430E-B962-CE83F2EEA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6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F4734-1DED-48BB-9A6B-2523D6D64C3C}" type="datetimeFigureOut">
              <a:rPr lang="zh-CN" altLang="en-US" smtClean="0"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C4B7F7-62F8-430E-B962-CE83F2EEA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5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359013-9DD0-41B7-9875-18CB0DC39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noFill/>
        </p:spPr>
        <p:txBody>
          <a:bodyPr>
            <a:normAutofit/>
          </a:bodyPr>
          <a:lstStyle/>
          <a:p>
            <a:r>
              <a:rPr lang="zh-CN" altLang="en-US" sz="8800" b="1" dirty="0"/>
              <a:t>中班歌唱活动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8DA307-D236-48E1-A3D3-1712DAFB05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6600" dirty="0">
                <a:latin typeface="+mn-ea"/>
              </a:rPr>
              <a:t>《</a:t>
            </a:r>
            <a:r>
              <a:rPr lang="zh-CN" altLang="en-US" sz="6600" dirty="0">
                <a:latin typeface="+mn-ea"/>
              </a:rPr>
              <a:t>买菜</a:t>
            </a:r>
            <a:r>
              <a:rPr lang="en-US" altLang="zh-CN" sz="6600" dirty="0">
                <a:latin typeface="+mn-ea"/>
              </a:rPr>
              <a:t>》</a:t>
            </a:r>
            <a:endParaRPr lang="zh-CN" altLang="en-US" sz="6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702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CCE7FD4-B615-4E65-826B-B91906731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332"/>
            <a:ext cx="4141762" cy="354566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C5CC458-01A7-499D-8B7B-2EE691ECE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02" y="0"/>
            <a:ext cx="3315231" cy="30973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42EB98-EE2A-483D-8D5C-55CCDFDDA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6" y="0"/>
            <a:ext cx="3206696" cy="27432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5859B5F-FDDF-4D50-BBAE-039D6797BB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62" y="3526276"/>
            <a:ext cx="3628759" cy="296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90EA86-8854-4F31-943A-D023DCD56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9" y="62349"/>
            <a:ext cx="2634056" cy="36452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480A9E-4D33-4152-B795-5945283CB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3" y="0"/>
            <a:ext cx="2446801" cy="30647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EF920B-4CDA-41F6-8445-2BD2E603F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64" y="335313"/>
            <a:ext cx="2727684" cy="28213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E4D42C7-C8A7-479C-B7D1-5D80E43319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9" y="3528807"/>
            <a:ext cx="2325035" cy="229806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9F0F4E-70D6-4753-AD9A-2E5B94C6E0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71" y="3391809"/>
            <a:ext cx="3638146" cy="31308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E8F9E00-B35A-44A1-B483-EC515DDCC3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38" y="3856493"/>
            <a:ext cx="2120306" cy="220150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1BF5D1F-8D68-4A62-AA29-5C4E4C8351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64" y="4536270"/>
            <a:ext cx="1369180" cy="14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9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4DCA825E-F50F-4552-A953-496F11396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04378"/>
      </p:ext>
    </p:extLst>
  </p:cSld>
  <p:clrMapOvr>
    <a:masterClrMapping/>
  </p:clrMapOvr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6</Words>
  <Application>Microsoft Office PowerPoint</Application>
  <PresentationFormat>宽屏</PresentationFormat>
  <Paragraphs>3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等线</vt:lpstr>
      <vt:lpstr>华文新魏</vt:lpstr>
      <vt:lpstr>Arial</vt:lpstr>
      <vt:lpstr>Trebuchet MS</vt:lpstr>
      <vt:lpstr>Wingdings 3</vt:lpstr>
      <vt:lpstr>平面</vt:lpstr>
      <vt:lpstr>中班歌唱活动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中班歌唱活动</dc:title>
  <dc:creator>W W</dc:creator>
  <cp:lastModifiedBy>W W</cp:lastModifiedBy>
  <cp:revision>5</cp:revision>
  <dcterms:created xsi:type="dcterms:W3CDTF">2020-09-20T08:58:43Z</dcterms:created>
  <dcterms:modified xsi:type="dcterms:W3CDTF">2020-09-20T09:41:12Z</dcterms:modified>
</cp:coreProperties>
</file>