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  <p:sldId id="267" r:id="rId4"/>
    <p:sldId id="274" r:id="rId5"/>
    <p:sldId id="275" r:id="rId6"/>
  </p:sldIdLst>
  <p:sldSz cx="12192000" cy="6858000"/>
  <p:notesSz cx="6858000" cy="9144000"/>
  <p:embeddedFontLst>
    <p:embeddedFont>
      <p:font typeface="汉仪文黑-55简" panose="00020600040101010101" pitchFamily="18" charset="-122"/>
      <p:regular r:id="rId10"/>
    </p:embeddedFont>
    <p:embeddedFont>
      <p:font typeface="Calibri" panose="020F0502020204030204" charset="0"/>
      <p:regular r:id="rId11"/>
      <p:bold r:id="rId12"/>
      <p:italic r:id="rId13"/>
      <p:boldItalic r:id="rId14"/>
    </p:embeddedFont>
    <p:embeddedFont>
      <p:font typeface="Calibri Light" panose="020F0302020204030204" charset="0"/>
      <p:regular r:id="rId15"/>
      <p:italic r:id="rId16"/>
    </p:embeddedFont>
  </p:embeddedFontLst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wYrmw6ASym7qrOWQcjFJtg==" hashData="PYh2cIj+tIXJ1fXyBRLvTZOvlME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BE1D"/>
    <a:srgbClr val="73AA93"/>
    <a:srgbClr val="D7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4.xml"/><Relationship Id="rId16" Type="http://schemas.openxmlformats.org/officeDocument/2006/relationships/font" Target="fonts/font7.fntdata"/><Relationship Id="rId15" Type="http://schemas.openxmlformats.org/officeDocument/2006/relationships/font" Target="fonts/font6.fntdata"/><Relationship Id="rId14" Type="http://schemas.openxmlformats.org/officeDocument/2006/relationships/font" Target="fonts/font5.fntdata"/><Relationship Id="rId13" Type="http://schemas.openxmlformats.org/officeDocument/2006/relationships/font" Target="fonts/font4.fntdata"/><Relationship Id="rId12" Type="http://schemas.openxmlformats.org/officeDocument/2006/relationships/font" Target="fonts/font3.fntdata"/><Relationship Id="rId11" Type="http://schemas.openxmlformats.org/officeDocument/2006/relationships/font" Target="fonts/font2.fntdata"/><Relationship Id="rId10" Type="http://schemas.openxmlformats.org/officeDocument/2006/relationships/font" Target="fonts/font1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4493-A897-4CB5-87D6-3C233666F0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41E1-4915-4F0D-A54C-CC69069ED5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jpeg"/><Relationship Id="rId8" Type="http://schemas.openxmlformats.org/officeDocument/2006/relationships/image" Target="../media/image5.jpeg"/><Relationship Id="rId7" Type="http://schemas.openxmlformats.org/officeDocument/2006/relationships/image" Target="../media/image4.jpeg"/><Relationship Id="rId6" Type="http://schemas.openxmlformats.org/officeDocument/2006/relationships/tags" Target="../tags/tag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jpe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/>
          <p:cNvSpPr/>
          <p:nvPr/>
        </p:nvSpPr>
        <p:spPr>
          <a:xfrm>
            <a:off x="279400" y="289791"/>
            <a:ext cx="11633200" cy="6278419"/>
          </a:xfrm>
          <a:prstGeom prst="roundRect">
            <a:avLst>
              <a:gd name="adj" fmla="val 8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/>
        </p:nvSpPr>
        <p:spPr>
          <a:xfrm>
            <a:off x="526472" y="0"/>
            <a:ext cx="1099127" cy="1108364"/>
          </a:xfrm>
          <a:custGeom>
            <a:avLst/>
            <a:gdLst>
              <a:gd name="connsiteX0" fmla="*/ 0 w 1099127"/>
              <a:gd name="connsiteY0" fmla="*/ 0 h 1108364"/>
              <a:gd name="connsiteX1" fmla="*/ 1099127 w 1099127"/>
              <a:gd name="connsiteY1" fmla="*/ 0 h 1108364"/>
              <a:gd name="connsiteX2" fmla="*/ 1099127 w 1099127"/>
              <a:gd name="connsiteY2" fmla="*/ 558800 h 1108364"/>
              <a:gd name="connsiteX3" fmla="*/ 549563 w 1099127"/>
              <a:gd name="connsiteY3" fmla="*/ 1108364 h 1108364"/>
              <a:gd name="connsiteX4" fmla="*/ 549564 w 1099127"/>
              <a:gd name="connsiteY4" fmla="*/ 1108363 h 1108364"/>
              <a:gd name="connsiteX5" fmla="*/ 0 w 1099127"/>
              <a:gd name="connsiteY5" fmla="*/ 558799 h 1108364"/>
              <a:gd name="connsiteX6" fmla="*/ 0 w 1099127"/>
              <a:gd name="connsiteY6" fmla="*/ 0 h 110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7" h="1108364">
                <a:moveTo>
                  <a:pt x="0" y="0"/>
                </a:moveTo>
                <a:lnTo>
                  <a:pt x="1099127" y="0"/>
                </a:lnTo>
                <a:lnTo>
                  <a:pt x="1099127" y="558800"/>
                </a:lnTo>
                <a:cubicBezTo>
                  <a:pt x="1099127" y="862316"/>
                  <a:pt x="853079" y="1108364"/>
                  <a:pt x="549563" y="1108364"/>
                </a:cubicBezTo>
                <a:lnTo>
                  <a:pt x="549564" y="1108363"/>
                </a:lnTo>
                <a:cubicBezTo>
                  <a:pt x="246048" y="1108363"/>
                  <a:pt x="0" y="862315"/>
                  <a:pt x="0" y="558799"/>
                </a:cubicBezTo>
                <a:lnTo>
                  <a:pt x="0" y="0"/>
                </a:lnTo>
                <a:close/>
              </a:path>
            </a:pathLst>
          </a:custGeom>
          <a:solidFill>
            <a:srgbClr val="73A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/>
        </p:nvSpPr>
        <p:spPr>
          <a:xfrm>
            <a:off x="1861125" y="1"/>
            <a:ext cx="1099128" cy="1939637"/>
          </a:xfrm>
          <a:custGeom>
            <a:avLst/>
            <a:gdLst>
              <a:gd name="connsiteX0" fmla="*/ 0 w 1099128"/>
              <a:gd name="connsiteY0" fmla="*/ 0 h 1939637"/>
              <a:gd name="connsiteX1" fmla="*/ 1099128 w 1099128"/>
              <a:gd name="connsiteY1" fmla="*/ 0 h 1939637"/>
              <a:gd name="connsiteX2" fmla="*/ 1099127 w 1099128"/>
              <a:gd name="connsiteY2" fmla="*/ 1390073 h 1939637"/>
              <a:gd name="connsiteX3" fmla="*/ 549563 w 1099128"/>
              <a:gd name="connsiteY3" fmla="*/ 1939637 h 1939637"/>
              <a:gd name="connsiteX4" fmla="*/ 549564 w 1099128"/>
              <a:gd name="connsiteY4" fmla="*/ 1939636 h 1939637"/>
              <a:gd name="connsiteX5" fmla="*/ 0 w 1099128"/>
              <a:gd name="connsiteY5" fmla="*/ 1390072 h 1939637"/>
              <a:gd name="connsiteX6" fmla="*/ 0 w 1099128"/>
              <a:gd name="connsiteY6" fmla="*/ 0 h 193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8" h="1939637">
                <a:moveTo>
                  <a:pt x="0" y="0"/>
                </a:moveTo>
                <a:lnTo>
                  <a:pt x="1099128" y="0"/>
                </a:lnTo>
                <a:lnTo>
                  <a:pt x="1099127" y="1390073"/>
                </a:lnTo>
                <a:cubicBezTo>
                  <a:pt x="1099127" y="1693589"/>
                  <a:pt x="853079" y="1939637"/>
                  <a:pt x="549563" y="1939637"/>
                </a:cubicBezTo>
                <a:lnTo>
                  <a:pt x="549564" y="1939636"/>
                </a:lnTo>
                <a:cubicBezTo>
                  <a:pt x="246048" y="1939636"/>
                  <a:pt x="0" y="1693588"/>
                  <a:pt x="0" y="1390072"/>
                </a:cubicBezTo>
                <a:lnTo>
                  <a:pt x="0" y="0"/>
                </a:lnTo>
                <a:close/>
              </a:path>
            </a:pathLst>
          </a:custGeom>
          <a:solidFill>
            <a:srgbClr val="EBB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>
            <a:off x="3195780" y="1"/>
            <a:ext cx="1099127" cy="1043709"/>
          </a:xfrm>
          <a:custGeom>
            <a:avLst/>
            <a:gdLst>
              <a:gd name="connsiteX0" fmla="*/ 0 w 1099127"/>
              <a:gd name="connsiteY0" fmla="*/ 0 h 1043709"/>
              <a:gd name="connsiteX1" fmla="*/ 1099127 w 1099127"/>
              <a:gd name="connsiteY1" fmla="*/ 0 h 1043709"/>
              <a:gd name="connsiteX2" fmla="*/ 1099127 w 1099127"/>
              <a:gd name="connsiteY2" fmla="*/ 494145 h 1043709"/>
              <a:gd name="connsiteX3" fmla="*/ 549563 w 1099127"/>
              <a:gd name="connsiteY3" fmla="*/ 1043709 h 1043709"/>
              <a:gd name="connsiteX4" fmla="*/ 549564 w 1099127"/>
              <a:gd name="connsiteY4" fmla="*/ 1043708 h 1043709"/>
              <a:gd name="connsiteX5" fmla="*/ 0 w 1099127"/>
              <a:gd name="connsiteY5" fmla="*/ 494144 h 1043709"/>
              <a:gd name="connsiteX6" fmla="*/ 0 w 1099127"/>
              <a:gd name="connsiteY6" fmla="*/ 0 h 104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7" h="1043709">
                <a:moveTo>
                  <a:pt x="0" y="0"/>
                </a:moveTo>
                <a:lnTo>
                  <a:pt x="1099127" y="0"/>
                </a:lnTo>
                <a:lnTo>
                  <a:pt x="1099127" y="494145"/>
                </a:lnTo>
                <a:cubicBezTo>
                  <a:pt x="1099127" y="797661"/>
                  <a:pt x="853079" y="1043709"/>
                  <a:pt x="549563" y="1043709"/>
                </a:cubicBezTo>
                <a:lnTo>
                  <a:pt x="549564" y="1043708"/>
                </a:lnTo>
                <a:cubicBezTo>
                  <a:pt x="246048" y="1043708"/>
                  <a:pt x="0" y="797660"/>
                  <a:pt x="0" y="494144"/>
                </a:cubicBezTo>
                <a:lnTo>
                  <a:pt x="0" y="0"/>
                </a:lnTo>
                <a:close/>
              </a:path>
            </a:pathLst>
          </a:custGeom>
          <a:solidFill>
            <a:srgbClr val="D75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 flipV="1">
            <a:off x="7832434" y="5749636"/>
            <a:ext cx="1099127" cy="1108364"/>
          </a:xfrm>
          <a:custGeom>
            <a:avLst/>
            <a:gdLst>
              <a:gd name="connsiteX0" fmla="*/ 0 w 1099127"/>
              <a:gd name="connsiteY0" fmla="*/ 0 h 1108364"/>
              <a:gd name="connsiteX1" fmla="*/ 1099127 w 1099127"/>
              <a:gd name="connsiteY1" fmla="*/ 0 h 1108364"/>
              <a:gd name="connsiteX2" fmla="*/ 1099127 w 1099127"/>
              <a:gd name="connsiteY2" fmla="*/ 558800 h 1108364"/>
              <a:gd name="connsiteX3" fmla="*/ 549563 w 1099127"/>
              <a:gd name="connsiteY3" fmla="*/ 1108364 h 1108364"/>
              <a:gd name="connsiteX4" fmla="*/ 549564 w 1099127"/>
              <a:gd name="connsiteY4" fmla="*/ 1108363 h 1108364"/>
              <a:gd name="connsiteX5" fmla="*/ 0 w 1099127"/>
              <a:gd name="connsiteY5" fmla="*/ 558799 h 1108364"/>
              <a:gd name="connsiteX6" fmla="*/ 0 w 1099127"/>
              <a:gd name="connsiteY6" fmla="*/ 0 h 110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7" h="1108364">
                <a:moveTo>
                  <a:pt x="0" y="0"/>
                </a:moveTo>
                <a:lnTo>
                  <a:pt x="1099127" y="0"/>
                </a:lnTo>
                <a:lnTo>
                  <a:pt x="1099127" y="558800"/>
                </a:lnTo>
                <a:cubicBezTo>
                  <a:pt x="1099127" y="862316"/>
                  <a:pt x="853079" y="1108364"/>
                  <a:pt x="549563" y="1108364"/>
                </a:cubicBezTo>
                <a:lnTo>
                  <a:pt x="549564" y="1108363"/>
                </a:lnTo>
                <a:cubicBezTo>
                  <a:pt x="246048" y="1108363"/>
                  <a:pt x="0" y="862315"/>
                  <a:pt x="0" y="558799"/>
                </a:cubicBezTo>
                <a:lnTo>
                  <a:pt x="0" y="0"/>
                </a:lnTo>
                <a:close/>
              </a:path>
            </a:pathLst>
          </a:custGeom>
          <a:solidFill>
            <a:srgbClr val="D75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 flipV="1">
            <a:off x="9250216" y="4918363"/>
            <a:ext cx="1099128" cy="1939637"/>
          </a:xfrm>
          <a:custGeom>
            <a:avLst/>
            <a:gdLst>
              <a:gd name="connsiteX0" fmla="*/ 0 w 1099128"/>
              <a:gd name="connsiteY0" fmla="*/ 0 h 1939637"/>
              <a:gd name="connsiteX1" fmla="*/ 1099128 w 1099128"/>
              <a:gd name="connsiteY1" fmla="*/ 0 h 1939637"/>
              <a:gd name="connsiteX2" fmla="*/ 1099127 w 1099128"/>
              <a:gd name="connsiteY2" fmla="*/ 1390073 h 1939637"/>
              <a:gd name="connsiteX3" fmla="*/ 549563 w 1099128"/>
              <a:gd name="connsiteY3" fmla="*/ 1939637 h 1939637"/>
              <a:gd name="connsiteX4" fmla="*/ 549564 w 1099128"/>
              <a:gd name="connsiteY4" fmla="*/ 1939636 h 1939637"/>
              <a:gd name="connsiteX5" fmla="*/ 0 w 1099128"/>
              <a:gd name="connsiteY5" fmla="*/ 1390072 h 1939637"/>
              <a:gd name="connsiteX6" fmla="*/ 0 w 1099128"/>
              <a:gd name="connsiteY6" fmla="*/ 0 h 193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8" h="1939637">
                <a:moveTo>
                  <a:pt x="0" y="0"/>
                </a:moveTo>
                <a:lnTo>
                  <a:pt x="1099128" y="0"/>
                </a:lnTo>
                <a:lnTo>
                  <a:pt x="1099127" y="1390073"/>
                </a:lnTo>
                <a:cubicBezTo>
                  <a:pt x="1099127" y="1693589"/>
                  <a:pt x="853079" y="1939637"/>
                  <a:pt x="549563" y="1939637"/>
                </a:cubicBezTo>
                <a:lnTo>
                  <a:pt x="549564" y="1939636"/>
                </a:lnTo>
                <a:cubicBezTo>
                  <a:pt x="246048" y="1939636"/>
                  <a:pt x="0" y="1693588"/>
                  <a:pt x="0" y="1390072"/>
                </a:cubicBezTo>
                <a:lnTo>
                  <a:pt x="0" y="0"/>
                </a:lnTo>
                <a:close/>
              </a:path>
            </a:pathLst>
          </a:custGeom>
          <a:solidFill>
            <a:srgbClr val="EBB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任意多边形 16"/>
          <p:cNvSpPr/>
          <p:nvPr/>
        </p:nvSpPr>
        <p:spPr>
          <a:xfrm flipV="1">
            <a:off x="10584871" y="5814291"/>
            <a:ext cx="1099127" cy="1043709"/>
          </a:xfrm>
          <a:custGeom>
            <a:avLst/>
            <a:gdLst>
              <a:gd name="connsiteX0" fmla="*/ 0 w 1099127"/>
              <a:gd name="connsiteY0" fmla="*/ 0 h 1043709"/>
              <a:gd name="connsiteX1" fmla="*/ 1099127 w 1099127"/>
              <a:gd name="connsiteY1" fmla="*/ 0 h 1043709"/>
              <a:gd name="connsiteX2" fmla="*/ 1099127 w 1099127"/>
              <a:gd name="connsiteY2" fmla="*/ 494145 h 1043709"/>
              <a:gd name="connsiteX3" fmla="*/ 549563 w 1099127"/>
              <a:gd name="connsiteY3" fmla="*/ 1043709 h 1043709"/>
              <a:gd name="connsiteX4" fmla="*/ 549564 w 1099127"/>
              <a:gd name="connsiteY4" fmla="*/ 1043708 h 1043709"/>
              <a:gd name="connsiteX5" fmla="*/ 0 w 1099127"/>
              <a:gd name="connsiteY5" fmla="*/ 494144 h 1043709"/>
              <a:gd name="connsiteX6" fmla="*/ 0 w 1099127"/>
              <a:gd name="connsiteY6" fmla="*/ 0 h 104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9127" h="1043709">
                <a:moveTo>
                  <a:pt x="0" y="0"/>
                </a:moveTo>
                <a:lnTo>
                  <a:pt x="1099127" y="0"/>
                </a:lnTo>
                <a:lnTo>
                  <a:pt x="1099127" y="494145"/>
                </a:lnTo>
                <a:cubicBezTo>
                  <a:pt x="1099127" y="797661"/>
                  <a:pt x="853079" y="1043709"/>
                  <a:pt x="549563" y="1043709"/>
                </a:cubicBezTo>
                <a:lnTo>
                  <a:pt x="549564" y="1043708"/>
                </a:lnTo>
                <a:cubicBezTo>
                  <a:pt x="246048" y="1043708"/>
                  <a:pt x="0" y="797660"/>
                  <a:pt x="0" y="494144"/>
                </a:cubicBezTo>
                <a:lnTo>
                  <a:pt x="0" y="0"/>
                </a:lnTo>
                <a:close/>
              </a:path>
            </a:pathLst>
          </a:custGeom>
          <a:solidFill>
            <a:srgbClr val="73A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3351688" y="2348051"/>
            <a:ext cx="56692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sz="7200" dirty="0" smtClean="0">
                <a:solidFill>
                  <a:srgbClr val="73AA93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有趣的中国字</a:t>
            </a:r>
            <a:endParaRPr lang="zh-CN" sz="7200" dirty="0">
              <a:solidFill>
                <a:srgbClr val="EBBE1D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/>
          <p:cNvSpPr/>
          <p:nvPr/>
        </p:nvSpPr>
        <p:spPr>
          <a:xfrm>
            <a:off x="161290" y="62865"/>
            <a:ext cx="11939270" cy="6663690"/>
          </a:xfrm>
          <a:prstGeom prst="roundRect">
            <a:avLst>
              <a:gd name="adj" fmla="val 8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1465938" y="23803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914606" y="2331179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65938" y="2841965"/>
            <a:ext cx="37942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+mj-lt"/>
              </a:rPr>
              <a:t>Lorem ipsum dolor sit amet, consectetuer adipiscing elit. </a:t>
            </a:r>
            <a:r>
              <a:rPr lang="es-ES" altLang="zh-CN" sz="1400" dirty="0" smtClean="0">
                <a:solidFill>
                  <a:schemeClr val="bg1"/>
                </a:solidFill>
                <a:latin typeface="+mj-lt"/>
              </a:rPr>
              <a:t>Aenean commodo ligula eget dolor.</a:t>
            </a:r>
            <a:r>
              <a:rPr lang="zh-CN" altLang="en-US" sz="1400" dirty="0">
                <a:solidFill>
                  <a:schemeClr val="bg1"/>
                </a:solidFill>
                <a:latin typeface="+mj-lt"/>
              </a:rPr>
              <a:t> Lorem ipsum dolor sit amet, consectetuer adipiscing elit. </a:t>
            </a:r>
            <a:endParaRPr lang="zh-CN" alt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914606" y="2792845"/>
            <a:ext cx="37426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+mj-lt"/>
              </a:rPr>
              <a:t>Lorem ipsum dolor sit amet, consectetuer adipiscing elit. </a:t>
            </a:r>
            <a:r>
              <a:rPr lang="es-ES" altLang="zh-CN" sz="1400" dirty="0" smtClean="0">
                <a:solidFill>
                  <a:schemeClr val="bg1"/>
                </a:solidFill>
                <a:latin typeface="+mj-lt"/>
              </a:rPr>
              <a:t>Aenean commodo ligula eget dolor.</a:t>
            </a:r>
            <a:r>
              <a:rPr lang="zh-CN" altLang="en-US" sz="1400" dirty="0">
                <a:solidFill>
                  <a:schemeClr val="bg1"/>
                </a:solidFill>
                <a:latin typeface="+mj-lt"/>
              </a:rPr>
              <a:t> Lorem ipsum dolor sit amet, consectetuer adipiscing elit. </a:t>
            </a:r>
            <a:endParaRPr lang="zh-CN" alt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Shape 23218"/>
          <p:cNvSpPr/>
          <p:nvPr/>
        </p:nvSpPr>
        <p:spPr>
          <a:xfrm>
            <a:off x="6764063" y="4594819"/>
            <a:ext cx="495302" cy="495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4" h="21574" extrusionOk="0">
                <a:moveTo>
                  <a:pt x="13910" y="12956"/>
                </a:moveTo>
                <a:cubicBezTo>
                  <a:pt x="13999" y="13043"/>
                  <a:pt x="14116" y="13088"/>
                  <a:pt x="14233" y="13088"/>
                </a:cubicBezTo>
                <a:cubicBezTo>
                  <a:pt x="14349" y="13088"/>
                  <a:pt x="14467" y="13043"/>
                  <a:pt x="14556" y="12956"/>
                </a:cubicBezTo>
                <a:cubicBezTo>
                  <a:pt x="14734" y="12775"/>
                  <a:pt x="14734" y="12487"/>
                  <a:pt x="14556" y="12309"/>
                </a:cubicBezTo>
                <a:lnTo>
                  <a:pt x="10093" y="7845"/>
                </a:lnTo>
                <a:cubicBezTo>
                  <a:pt x="9915" y="7667"/>
                  <a:pt x="9625" y="7667"/>
                  <a:pt x="9447" y="7845"/>
                </a:cubicBezTo>
                <a:cubicBezTo>
                  <a:pt x="9268" y="8025"/>
                  <a:pt x="9268" y="8313"/>
                  <a:pt x="9447" y="8490"/>
                </a:cubicBezTo>
                <a:cubicBezTo>
                  <a:pt x="9447" y="8490"/>
                  <a:pt x="13910" y="12956"/>
                  <a:pt x="13910" y="12956"/>
                </a:cubicBezTo>
                <a:close/>
                <a:moveTo>
                  <a:pt x="8265" y="9673"/>
                </a:moveTo>
                <a:cubicBezTo>
                  <a:pt x="8087" y="9495"/>
                  <a:pt x="7799" y="9495"/>
                  <a:pt x="7620" y="9673"/>
                </a:cubicBezTo>
                <a:cubicBezTo>
                  <a:pt x="7442" y="9849"/>
                  <a:pt x="7442" y="10139"/>
                  <a:pt x="7620" y="10318"/>
                </a:cubicBezTo>
                <a:lnTo>
                  <a:pt x="12084" y="14781"/>
                </a:lnTo>
                <a:cubicBezTo>
                  <a:pt x="12173" y="14871"/>
                  <a:pt x="12290" y="14915"/>
                  <a:pt x="12406" y="14915"/>
                </a:cubicBezTo>
                <a:cubicBezTo>
                  <a:pt x="12523" y="14915"/>
                  <a:pt x="12640" y="14871"/>
                  <a:pt x="12729" y="14781"/>
                </a:cubicBezTo>
                <a:cubicBezTo>
                  <a:pt x="12907" y="14603"/>
                  <a:pt x="12907" y="14314"/>
                  <a:pt x="12729" y="14137"/>
                </a:cubicBezTo>
                <a:cubicBezTo>
                  <a:pt x="12729" y="14137"/>
                  <a:pt x="8265" y="9673"/>
                  <a:pt x="8265" y="9673"/>
                </a:cubicBezTo>
                <a:close/>
                <a:moveTo>
                  <a:pt x="5569" y="6099"/>
                </a:moveTo>
                <a:cubicBezTo>
                  <a:pt x="5233" y="6099"/>
                  <a:pt x="4961" y="5826"/>
                  <a:pt x="4961" y="5490"/>
                </a:cubicBezTo>
                <a:cubicBezTo>
                  <a:pt x="4961" y="5155"/>
                  <a:pt x="5232" y="4881"/>
                  <a:pt x="5569" y="4881"/>
                </a:cubicBezTo>
                <a:cubicBezTo>
                  <a:pt x="5906" y="4881"/>
                  <a:pt x="6178" y="5155"/>
                  <a:pt x="6178" y="5490"/>
                </a:cubicBezTo>
                <a:cubicBezTo>
                  <a:pt x="6178" y="5826"/>
                  <a:pt x="5906" y="6099"/>
                  <a:pt x="5569" y="6099"/>
                </a:cubicBezTo>
                <a:cubicBezTo>
                  <a:pt x="5569" y="6099"/>
                  <a:pt x="5569" y="6099"/>
                  <a:pt x="5569" y="6099"/>
                </a:cubicBezTo>
                <a:close/>
                <a:moveTo>
                  <a:pt x="5569" y="3968"/>
                </a:moveTo>
                <a:cubicBezTo>
                  <a:pt x="4731" y="3968"/>
                  <a:pt x="4046" y="4652"/>
                  <a:pt x="4046" y="5490"/>
                </a:cubicBezTo>
                <a:cubicBezTo>
                  <a:pt x="4046" y="6331"/>
                  <a:pt x="4731" y="7014"/>
                  <a:pt x="5569" y="7014"/>
                </a:cubicBezTo>
                <a:cubicBezTo>
                  <a:pt x="6409" y="7014"/>
                  <a:pt x="7091" y="6331"/>
                  <a:pt x="7091" y="5490"/>
                </a:cubicBezTo>
                <a:cubicBezTo>
                  <a:pt x="7091" y="4652"/>
                  <a:pt x="6409" y="3968"/>
                  <a:pt x="5569" y="3968"/>
                </a:cubicBezTo>
                <a:cubicBezTo>
                  <a:pt x="5569" y="3968"/>
                  <a:pt x="5569" y="3968"/>
                  <a:pt x="5569" y="3968"/>
                </a:cubicBezTo>
                <a:close/>
                <a:moveTo>
                  <a:pt x="12247" y="19369"/>
                </a:moveTo>
                <a:lnTo>
                  <a:pt x="1872" y="8995"/>
                </a:lnTo>
                <a:lnTo>
                  <a:pt x="2632" y="2545"/>
                </a:lnTo>
                <a:lnTo>
                  <a:pt x="8991" y="1868"/>
                </a:lnTo>
                <a:lnTo>
                  <a:pt x="19370" y="12247"/>
                </a:lnTo>
                <a:cubicBezTo>
                  <a:pt x="19370" y="12247"/>
                  <a:pt x="12247" y="19369"/>
                  <a:pt x="12247" y="19369"/>
                </a:cubicBezTo>
                <a:close/>
                <a:moveTo>
                  <a:pt x="21307" y="11601"/>
                </a:moveTo>
                <a:lnTo>
                  <a:pt x="9973" y="267"/>
                </a:lnTo>
                <a:cubicBezTo>
                  <a:pt x="9777" y="72"/>
                  <a:pt x="9504" y="-26"/>
                  <a:pt x="9231" y="6"/>
                </a:cubicBezTo>
                <a:lnTo>
                  <a:pt x="1712" y="805"/>
                </a:lnTo>
                <a:cubicBezTo>
                  <a:pt x="1289" y="851"/>
                  <a:pt x="952" y="1185"/>
                  <a:pt x="902" y="1608"/>
                </a:cubicBezTo>
                <a:lnTo>
                  <a:pt x="7" y="9219"/>
                </a:lnTo>
                <a:cubicBezTo>
                  <a:pt x="-26" y="9497"/>
                  <a:pt x="70" y="9774"/>
                  <a:pt x="269" y="9972"/>
                </a:cubicBezTo>
                <a:lnTo>
                  <a:pt x="11601" y="21306"/>
                </a:lnTo>
                <a:cubicBezTo>
                  <a:pt x="11780" y="21486"/>
                  <a:pt x="12014" y="21574"/>
                  <a:pt x="12247" y="21574"/>
                </a:cubicBezTo>
                <a:cubicBezTo>
                  <a:pt x="12481" y="21574"/>
                  <a:pt x="12715" y="21486"/>
                  <a:pt x="12893" y="21306"/>
                </a:cubicBezTo>
                <a:lnTo>
                  <a:pt x="21307" y="12893"/>
                </a:lnTo>
                <a:cubicBezTo>
                  <a:pt x="21478" y="12722"/>
                  <a:pt x="21574" y="12490"/>
                  <a:pt x="21574" y="12247"/>
                </a:cubicBezTo>
                <a:cubicBezTo>
                  <a:pt x="21574" y="12006"/>
                  <a:pt x="21478" y="11772"/>
                  <a:pt x="21307" y="11601"/>
                </a:cubicBezTo>
                <a:cubicBezTo>
                  <a:pt x="21307" y="11601"/>
                  <a:pt x="21307" y="11601"/>
                  <a:pt x="21307" y="1160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51" tIns="19051" rIns="19051" bIns="19051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6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000"/>
          </a:p>
        </p:txBody>
      </p:sp>
      <p:grpSp>
        <p:nvGrpSpPr>
          <p:cNvPr id="8" name="组合 7"/>
          <p:cNvGrpSpPr/>
          <p:nvPr/>
        </p:nvGrpSpPr>
        <p:grpSpPr>
          <a:xfrm>
            <a:off x="1337945" y="494030"/>
            <a:ext cx="2100580" cy="5791200"/>
            <a:chOff x="2107" y="778"/>
            <a:chExt cx="3308" cy="9120"/>
          </a:xfrm>
        </p:grpSpPr>
        <p:pic>
          <p:nvPicPr>
            <p:cNvPr id="4" name="图片 3" descr="象形日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rcRect l="3352" t="5870" r="25676" b="19849"/>
            <a:stretch>
              <a:fillRect/>
            </a:stretch>
          </p:blipFill>
          <p:spPr>
            <a:xfrm>
              <a:off x="2107" y="778"/>
              <a:ext cx="3308" cy="2879"/>
            </a:xfrm>
            <a:prstGeom prst="rect">
              <a:avLst/>
            </a:prstGeom>
          </p:spPr>
        </p:pic>
        <p:pic>
          <p:nvPicPr>
            <p:cNvPr id="6" name="图片 5" descr="象形羊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rcRect l="14046" t="8653" r="32943" b="16686"/>
            <a:stretch>
              <a:fillRect/>
            </a:stretch>
          </p:blipFill>
          <p:spPr>
            <a:xfrm>
              <a:off x="2605" y="4052"/>
              <a:ext cx="2312" cy="2697"/>
            </a:xfrm>
            <a:prstGeom prst="rect">
              <a:avLst/>
            </a:prstGeom>
          </p:spPr>
        </p:pic>
        <p:pic>
          <p:nvPicPr>
            <p:cNvPr id="7" name="图片 6" descr="象形云"/>
            <p:cNvPicPr>
              <a:picLocks noChangeAspect="1"/>
            </p:cNvPicPr>
            <p:nvPr/>
          </p:nvPicPr>
          <p:blipFill>
            <a:blip r:embed="rId5"/>
            <a:srcRect l="15696" t="5343" r="37508" b="16611"/>
            <a:stretch>
              <a:fillRect/>
            </a:stretch>
          </p:blipFill>
          <p:spPr>
            <a:xfrm>
              <a:off x="2765" y="7144"/>
              <a:ext cx="1991" cy="2755"/>
            </a:xfrm>
            <a:prstGeom prst="rect">
              <a:avLst/>
            </a:prstGeom>
          </p:spPr>
        </p:pic>
      </p:grpSp>
      <p:grpSp>
        <p:nvGrpSpPr>
          <p:cNvPr id="11" name="组合 10"/>
          <p:cNvGrpSpPr/>
          <p:nvPr/>
        </p:nvGrpSpPr>
        <p:grpSpPr>
          <a:xfrm>
            <a:off x="7466330" y="236855"/>
            <a:ext cx="2133600" cy="6243955"/>
            <a:chOff x="11758" y="373"/>
            <a:chExt cx="3360" cy="9833"/>
          </a:xfrm>
        </p:grpSpPr>
        <p:pic>
          <p:nvPicPr>
            <p:cNvPr id="5" name="图片 4" descr="日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rcRect b="14943"/>
            <a:stretch>
              <a:fillRect/>
            </a:stretch>
          </p:blipFill>
          <p:spPr>
            <a:xfrm>
              <a:off x="11758" y="3657"/>
              <a:ext cx="3361" cy="2755"/>
            </a:xfrm>
            <a:prstGeom prst="rect">
              <a:avLst/>
            </a:prstGeom>
          </p:spPr>
        </p:pic>
        <p:pic>
          <p:nvPicPr>
            <p:cNvPr id="9" name="图片 8" descr="云"/>
            <p:cNvPicPr>
              <a:picLocks noChangeAspect="1"/>
            </p:cNvPicPr>
            <p:nvPr/>
          </p:nvPicPr>
          <p:blipFill>
            <a:blip r:embed="rId8"/>
            <a:srcRect t="11111" b="22222"/>
            <a:stretch>
              <a:fillRect/>
            </a:stretch>
          </p:blipFill>
          <p:spPr>
            <a:xfrm>
              <a:off x="11764" y="373"/>
              <a:ext cx="3349" cy="2977"/>
            </a:xfrm>
            <a:prstGeom prst="rect">
              <a:avLst/>
            </a:prstGeom>
          </p:spPr>
        </p:pic>
        <p:pic>
          <p:nvPicPr>
            <p:cNvPr id="10" name="图片 9" descr="羊"/>
            <p:cNvPicPr>
              <a:picLocks noChangeAspect="1"/>
            </p:cNvPicPr>
            <p:nvPr/>
          </p:nvPicPr>
          <p:blipFill>
            <a:blip r:embed="rId9"/>
            <a:srcRect t="17486"/>
            <a:stretch>
              <a:fillRect/>
            </a:stretch>
          </p:blipFill>
          <p:spPr>
            <a:xfrm>
              <a:off x="12043" y="6748"/>
              <a:ext cx="2792" cy="3459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/>
          <p:cNvSpPr/>
          <p:nvPr/>
        </p:nvSpPr>
        <p:spPr>
          <a:xfrm>
            <a:off x="279400" y="286089"/>
            <a:ext cx="11633200" cy="6278419"/>
          </a:xfrm>
          <a:prstGeom prst="roundRect">
            <a:avLst>
              <a:gd name="adj" fmla="val 8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日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1465938" y="23803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914606" y="2331179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65938" y="2841965"/>
            <a:ext cx="37942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+mj-lt"/>
              </a:rPr>
              <a:t>Lorem ipsum dolor sit amet, consectetuer adipiscing elit. </a:t>
            </a:r>
            <a:r>
              <a:rPr lang="es-ES" altLang="zh-CN" sz="1400" dirty="0" smtClean="0">
                <a:solidFill>
                  <a:schemeClr val="bg1"/>
                </a:solidFill>
                <a:latin typeface="+mj-lt"/>
              </a:rPr>
              <a:t>Aenean commodo ligula eget dolor.</a:t>
            </a:r>
            <a:r>
              <a:rPr lang="zh-CN" altLang="en-US" sz="1400" dirty="0">
                <a:solidFill>
                  <a:schemeClr val="bg1"/>
                </a:solidFill>
                <a:latin typeface="+mj-lt"/>
              </a:rPr>
              <a:t> Lorem ipsum dolor sit amet, consectetuer adipiscing elit. </a:t>
            </a:r>
            <a:endParaRPr lang="zh-CN" alt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Shape 23218"/>
          <p:cNvSpPr/>
          <p:nvPr/>
        </p:nvSpPr>
        <p:spPr>
          <a:xfrm>
            <a:off x="6764063" y="4594819"/>
            <a:ext cx="495302" cy="495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4" h="21574" extrusionOk="0">
                <a:moveTo>
                  <a:pt x="13910" y="12956"/>
                </a:moveTo>
                <a:cubicBezTo>
                  <a:pt x="13999" y="13043"/>
                  <a:pt x="14116" y="13088"/>
                  <a:pt x="14233" y="13088"/>
                </a:cubicBezTo>
                <a:cubicBezTo>
                  <a:pt x="14349" y="13088"/>
                  <a:pt x="14467" y="13043"/>
                  <a:pt x="14556" y="12956"/>
                </a:cubicBezTo>
                <a:cubicBezTo>
                  <a:pt x="14734" y="12775"/>
                  <a:pt x="14734" y="12487"/>
                  <a:pt x="14556" y="12309"/>
                </a:cubicBezTo>
                <a:lnTo>
                  <a:pt x="10093" y="7845"/>
                </a:lnTo>
                <a:cubicBezTo>
                  <a:pt x="9915" y="7667"/>
                  <a:pt x="9625" y="7667"/>
                  <a:pt x="9447" y="7845"/>
                </a:cubicBezTo>
                <a:cubicBezTo>
                  <a:pt x="9268" y="8025"/>
                  <a:pt x="9268" y="8313"/>
                  <a:pt x="9447" y="8490"/>
                </a:cubicBezTo>
                <a:cubicBezTo>
                  <a:pt x="9447" y="8490"/>
                  <a:pt x="13910" y="12956"/>
                  <a:pt x="13910" y="12956"/>
                </a:cubicBezTo>
                <a:close/>
                <a:moveTo>
                  <a:pt x="8265" y="9673"/>
                </a:moveTo>
                <a:cubicBezTo>
                  <a:pt x="8087" y="9495"/>
                  <a:pt x="7799" y="9495"/>
                  <a:pt x="7620" y="9673"/>
                </a:cubicBezTo>
                <a:cubicBezTo>
                  <a:pt x="7442" y="9849"/>
                  <a:pt x="7442" y="10139"/>
                  <a:pt x="7620" y="10318"/>
                </a:cubicBezTo>
                <a:lnTo>
                  <a:pt x="12084" y="14781"/>
                </a:lnTo>
                <a:cubicBezTo>
                  <a:pt x="12173" y="14871"/>
                  <a:pt x="12290" y="14915"/>
                  <a:pt x="12406" y="14915"/>
                </a:cubicBezTo>
                <a:cubicBezTo>
                  <a:pt x="12523" y="14915"/>
                  <a:pt x="12640" y="14871"/>
                  <a:pt x="12729" y="14781"/>
                </a:cubicBezTo>
                <a:cubicBezTo>
                  <a:pt x="12907" y="14603"/>
                  <a:pt x="12907" y="14314"/>
                  <a:pt x="12729" y="14137"/>
                </a:cubicBezTo>
                <a:cubicBezTo>
                  <a:pt x="12729" y="14137"/>
                  <a:pt x="8265" y="9673"/>
                  <a:pt x="8265" y="9673"/>
                </a:cubicBezTo>
                <a:close/>
                <a:moveTo>
                  <a:pt x="5569" y="6099"/>
                </a:moveTo>
                <a:cubicBezTo>
                  <a:pt x="5233" y="6099"/>
                  <a:pt x="4961" y="5826"/>
                  <a:pt x="4961" y="5490"/>
                </a:cubicBezTo>
                <a:cubicBezTo>
                  <a:pt x="4961" y="5155"/>
                  <a:pt x="5232" y="4881"/>
                  <a:pt x="5569" y="4881"/>
                </a:cubicBezTo>
                <a:cubicBezTo>
                  <a:pt x="5906" y="4881"/>
                  <a:pt x="6178" y="5155"/>
                  <a:pt x="6178" y="5490"/>
                </a:cubicBezTo>
                <a:cubicBezTo>
                  <a:pt x="6178" y="5826"/>
                  <a:pt x="5906" y="6099"/>
                  <a:pt x="5569" y="6099"/>
                </a:cubicBezTo>
                <a:cubicBezTo>
                  <a:pt x="5569" y="6099"/>
                  <a:pt x="5569" y="6099"/>
                  <a:pt x="5569" y="6099"/>
                </a:cubicBezTo>
                <a:close/>
                <a:moveTo>
                  <a:pt x="5569" y="3968"/>
                </a:moveTo>
                <a:cubicBezTo>
                  <a:pt x="4731" y="3968"/>
                  <a:pt x="4046" y="4652"/>
                  <a:pt x="4046" y="5490"/>
                </a:cubicBezTo>
                <a:cubicBezTo>
                  <a:pt x="4046" y="6331"/>
                  <a:pt x="4731" y="7014"/>
                  <a:pt x="5569" y="7014"/>
                </a:cubicBezTo>
                <a:cubicBezTo>
                  <a:pt x="6409" y="7014"/>
                  <a:pt x="7091" y="6331"/>
                  <a:pt x="7091" y="5490"/>
                </a:cubicBezTo>
                <a:cubicBezTo>
                  <a:pt x="7091" y="4652"/>
                  <a:pt x="6409" y="3968"/>
                  <a:pt x="5569" y="3968"/>
                </a:cubicBezTo>
                <a:cubicBezTo>
                  <a:pt x="5569" y="3968"/>
                  <a:pt x="5569" y="3968"/>
                  <a:pt x="5569" y="3968"/>
                </a:cubicBezTo>
                <a:close/>
                <a:moveTo>
                  <a:pt x="12247" y="19369"/>
                </a:moveTo>
                <a:lnTo>
                  <a:pt x="1872" y="8995"/>
                </a:lnTo>
                <a:lnTo>
                  <a:pt x="2632" y="2545"/>
                </a:lnTo>
                <a:lnTo>
                  <a:pt x="8991" y="1868"/>
                </a:lnTo>
                <a:lnTo>
                  <a:pt x="19370" y="12247"/>
                </a:lnTo>
                <a:cubicBezTo>
                  <a:pt x="19370" y="12247"/>
                  <a:pt x="12247" y="19369"/>
                  <a:pt x="12247" y="19369"/>
                </a:cubicBezTo>
                <a:close/>
                <a:moveTo>
                  <a:pt x="21307" y="11601"/>
                </a:moveTo>
                <a:lnTo>
                  <a:pt x="9973" y="267"/>
                </a:lnTo>
                <a:cubicBezTo>
                  <a:pt x="9777" y="72"/>
                  <a:pt x="9504" y="-26"/>
                  <a:pt x="9231" y="6"/>
                </a:cubicBezTo>
                <a:lnTo>
                  <a:pt x="1712" y="805"/>
                </a:lnTo>
                <a:cubicBezTo>
                  <a:pt x="1289" y="851"/>
                  <a:pt x="952" y="1185"/>
                  <a:pt x="902" y="1608"/>
                </a:cubicBezTo>
                <a:lnTo>
                  <a:pt x="7" y="9219"/>
                </a:lnTo>
                <a:cubicBezTo>
                  <a:pt x="-26" y="9497"/>
                  <a:pt x="70" y="9774"/>
                  <a:pt x="269" y="9972"/>
                </a:cubicBezTo>
                <a:lnTo>
                  <a:pt x="11601" y="21306"/>
                </a:lnTo>
                <a:cubicBezTo>
                  <a:pt x="11780" y="21486"/>
                  <a:pt x="12014" y="21574"/>
                  <a:pt x="12247" y="21574"/>
                </a:cubicBezTo>
                <a:cubicBezTo>
                  <a:pt x="12481" y="21574"/>
                  <a:pt x="12715" y="21486"/>
                  <a:pt x="12893" y="21306"/>
                </a:cubicBezTo>
                <a:lnTo>
                  <a:pt x="21307" y="12893"/>
                </a:lnTo>
                <a:cubicBezTo>
                  <a:pt x="21478" y="12722"/>
                  <a:pt x="21574" y="12490"/>
                  <a:pt x="21574" y="12247"/>
                </a:cubicBezTo>
                <a:cubicBezTo>
                  <a:pt x="21574" y="12006"/>
                  <a:pt x="21478" y="11772"/>
                  <a:pt x="21307" y="11601"/>
                </a:cubicBezTo>
                <a:cubicBezTo>
                  <a:pt x="21307" y="11601"/>
                  <a:pt x="21307" y="11601"/>
                  <a:pt x="21307" y="1160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51" tIns="19051" rIns="19051" bIns="19051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6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000"/>
          </a:p>
        </p:txBody>
      </p:sp>
      <p:sp>
        <p:nvSpPr>
          <p:cNvPr id="6" name="文本框 5"/>
          <p:cNvSpPr txBox="1"/>
          <p:nvPr/>
        </p:nvSpPr>
        <p:spPr>
          <a:xfrm>
            <a:off x="955675" y="1849120"/>
            <a:ext cx="3010535" cy="31534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199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</a:t>
            </a:r>
            <a:endParaRPr lang="zh-CN" altLang="en-US" sz="199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952740" y="1849120"/>
            <a:ext cx="3753485" cy="31534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lvl="0" algn="l">
              <a:buClrTx/>
              <a:buSzTx/>
              <a:buFontTx/>
            </a:pPr>
            <a:r>
              <a:rPr lang="zh-CN" altLang="en-US" sz="199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羊</a:t>
            </a:r>
            <a:endParaRPr lang="zh-CN" altLang="en-US" sz="199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60875" y="1849120"/>
            <a:ext cx="3270885" cy="31534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lvl="0" algn="l">
              <a:buClrTx/>
              <a:buSzTx/>
              <a:buFontTx/>
            </a:pPr>
            <a:r>
              <a:rPr lang="zh-CN" altLang="en-US" sz="199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云</a:t>
            </a:r>
            <a:endParaRPr lang="zh-CN" altLang="en-US" sz="199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/>
          <p:cNvSpPr/>
          <p:nvPr/>
        </p:nvSpPr>
        <p:spPr>
          <a:xfrm>
            <a:off x="279400" y="286089"/>
            <a:ext cx="11633200" cy="6278419"/>
          </a:xfrm>
          <a:prstGeom prst="roundRect">
            <a:avLst>
              <a:gd name="adj" fmla="val 8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日</a:t>
            </a:r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1465938" y="23803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914606" y="2331179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文黑-55简" panose="00020600040101010101" pitchFamily="18" charset="-122"/>
                <a:ea typeface="汉仪文黑-55简" panose="00020600040101010101" pitchFamily="18" charset="-122"/>
              </a:rPr>
              <a:t>课堂练习</a:t>
            </a:r>
            <a:endParaRPr lang="zh-CN" altLang="en-US" sz="2400" dirty="0">
              <a:solidFill>
                <a:schemeClr val="bg1"/>
              </a:solidFill>
              <a:latin typeface="汉仪文黑-55简" panose="00020600040101010101" pitchFamily="18" charset="-122"/>
              <a:ea typeface="汉仪文黑-55简" panose="00020600040101010101" pitchFamily="18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65938" y="2841965"/>
            <a:ext cx="37942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dirty="0" smtClean="0">
                <a:solidFill>
                  <a:schemeClr val="bg1"/>
                </a:solidFill>
                <a:latin typeface="+mj-lt"/>
              </a:rPr>
              <a:t>Lorem ipsum dolor sit amet, consectetuer adipiscing elit. </a:t>
            </a:r>
            <a:r>
              <a:rPr lang="es-ES" altLang="zh-CN" sz="1400" dirty="0" smtClean="0">
                <a:solidFill>
                  <a:schemeClr val="bg1"/>
                </a:solidFill>
                <a:latin typeface="+mj-lt"/>
              </a:rPr>
              <a:t>Aenean commodo ligula eget dolor.</a:t>
            </a:r>
            <a:r>
              <a:rPr lang="zh-CN" altLang="en-US" sz="1400" dirty="0">
                <a:solidFill>
                  <a:schemeClr val="bg1"/>
                </a:solidFill>
                <a:latin typeface="+mj-lt"/>
              </a:rPr>
              <a:t> Lorem ipsum dolor sit amet, consectetuer adipiscing elit. </a:t>
            </a:r>
            <a:endParaRPr lang="zh-CN" altLang="en-US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Shape 23218"/>
          <p:cNvSpPr/>
          <p:nvPr/>
        </p:nvSpPr>
        <p:spPr>
          <a:xfrm>
            <a:off x="6764063" y="4594819"/>
            <a:ext cx="495302" cy="4953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4" h="21574" extrusionOk="0">
                <a:moveTo>
                  <a:pt x="13910" y="12956"/>
                </a:moveTo>
                <a:cubicBezTo>
                  <a:pt x="13999" y="13043"/>
                  <a:pt x="14116" y="13088"/>
                  <a:pt x="14233" y="13088"/>
                </a:cubicBezTo>
                <a:cubicBezTo>
                  <a:pt x="14349" y="13088"/>
                  <a:pt x="14467" y="13043"/>
                  <a:pt x="14556" y="12956"/>
                </a:cubicBezTo>
                <a:cubicBezTo>
                  <a:pt x="14734" y="12775"/>
                  <a:pt x="14734" y="12487"/>
                  <a:pt x="14556" y="12309"/>
                </a:cubicBezTo>
                <a:lnTo>
                  <a:pt x="10093" y="7845"/>
                </a:lnTo>
                <a:cubicBezTo>
                  <a:pt x="9915" y="7667"/>
                  <a:pt x="9625" y="7667"/>
                  <a:pt x="9447" y="7845"/>
                </a:cubicBezTo>
                <a:cubicBezTo>
                  <a:pt x="9268" y="8025"/>
                  <a:pt x="9268" y="8313"/>
                  <a:pt x="9447" y="8490"/>
                </a:cubicBezTo>
                <a:cubicBezTo>
                  <a:pt x="9447" y="8490"/>
                  <a:pt x="13910" y="12956"/>
                  <a:pt x="13910" y="12956"/>
                </a:cubicBezTo>
                <a:close/>
                <a:moveTo>
                  <a:pt x="8265" y="9673"/>
                </a:moveTo>
                <a:cubicBezTo>
                  <a:pt x="8087" y="9495"/>
                  <a:pt x="7799" y="9495"/>
                  <a:pt x="7620" y="9673"/>
                </a:cubicBezTo>
                <a:cubicBezTo>
                  <a:pt x="7442" y="9849"/>
                  <a:pt x="7442" y="10139"/>
                  <a:pt x="7620" y="10318"/>
                </a:cubicBezTo>
                <a:lnTo>
                  <a:pt x="12084" y="14781"/>
                </a:lnTo>
                <a:cubicBezTo>
                  <a:pt x="12173" y="14871"/>
                  <a:pt x="12290" y="14915"/>
                  <a:pt x="12406" y="14915"/>
                </a:cubicBezTo>
                <a:cubicBezTo>
                  <a:pt x="12523" y="14915"/>
                  <a:pt x="12640" y="14871"/>
                  <a:pt x="12729" y="14781"/>
                </a:cubicBezTo>
                <a:cubicBezTo>
                  <a:pt x="12907" y="14603"/>
                  <a:pt x="12907" y="14314"/>
                  <a:pt x="12729" y="14137"/>
                </a:cubicBezTo>
                <a:cubicBezTo>
                  <a:pt x="12729" y="14137"/>
                  <a:pt x="8265" y="9673"/>
                  <a:pt x="8265" y="9673"/>
                </a:cubicBezTo>
                <a:close/>
                <a:moveTo>
                  <a:pt x="5569" y="6099"/>
                </a:moveTo>
                <a:cubicBezTo>
                  <a:pt x="5233" y="6099"/>
                  <a:pt x="4961" y="5826"/>
                  <a:pt x="4961" y="5490"/>
                </a:cubicBezTo>
                <a:cubicBezTo>
                  <a:pt x="4961" y="5155"/>
                  <a:pt x="5232" y="4881"/>
                  <a:pt x="5569" y="4881"/>
                </a:cubicBezTo>
                <a:cubicBezTo>
                  <a:pt x="5906" y="4881"/>
                  <a:pt x="6178" y="5155"/>
                  <a:pt x="6178" y="5490"/>
                </a:cubicBezTo>
                <a:cubicBezTo>
                  <a:pt x="6178" y="5826"/>
                  <a:pt x="5906" y="6099"/>
                  <a:pt x="5569" y="6099"/>
                </a:cubicBezTo>
                <a:cubicBezTo>
                  <a:pt x="5569" y="6099"/>
                  <a:pt x="5569" y="6099"/>
                  <a:pt x="5569" y="6099"/>
                </a:cubicBezTo>
                <a:close/>
                <a:moveTo>
                  <a:pt x="5569" y="3968"/>
                </a:moveTo>
                <a:cubicBezTo>
                  <a:pt x="4731" y="3968"/>
                  <a:pt x="4046" y="4652"/>
                  <a:pt x="4046" y="5490"/>
                </a:cubicBezTo>
                <a:cubicBezTo>
                  <a:pt x="4046" y="6331"/>
                  <a:pt x="4731" y="7014"/>
                  <a:pt x="5569" y="7014"/>
                </a:cubicBezTo>
                <a:cubicBezTo>
                  <a:pt x="6409" y="7014"/>
                  <a:pt x="7091" y="6331"/>
                  <a:pt x="7091" y="5490"/>
                </a:cubicBezTo>
                <a:cubicBezTo>
                  <a:pt x="7091" y="4652"/>
                  <a:pt x="6409" y="3968"/>
                  <a:pt x="5569" y="3968"/>
                </a:cubicBezTo>
                <a:cubicBezTo>
                  <a:pt x="5569" y="3968"/>
                  <a:pt x="5569" y="3968"/>
                  <a:pt x="5569" y="3968"/>
                </a:cubicBezTo>
                <a:close/>
                <a:moveTo>
                  <a:pt x="12247" y="19369"/>
                </a:moveTo>
                <a:lnTo>
                  <a:pt x="1872" y="8995"/>
                </a:lnTo>
                <a:lnTo>
                  <a:pt x="2632" y="2545"/>
                </a:lnTo>
                <a:lnTo>
                  <a:pt x="8991" y="1868"/>
                </a:lnTo>
                <a:lnTo>
                  <a:pt x="19370" y="12247"/>
                </a:lnTo>
                <a:cubicBezTo>
                  <a:pt x="19370" y="12247"/>
                  <a:pt x="12247" y="19369"/>
                  <a:pt x="12247" y="19369"/>
                </a:cubicBezTo>
                <a:close/>
                <a:moveTo>
                  <a:pt x="21307" y="11601"/>
                </a:moveTo>
                <a:lnTo>
                  <a:pt x="9973" y="267"/>
                </a:lnTo>
                <a:cubicBezTo>
                  <a:pt x="9777" y="72"/>
                  <a:pt x="9504" y="-26"/>
                  <a:pt x="9231" y="6"/>
                </a:cubicBezTo>
                <a:lnTo>
                  <a:pt x="1712" y="805"/>
                </a:lnTo>
                <a:cubicBezTo>
                  <a:pt x="1289" y="851"/>
                  <a:pt x="952" y="1185"/>
                  <a:pt x="902" y="1608"/>
                </a:cubicBezTo>
                <a:lnTo>
                  <a:pt x="7" y="9219"/>
                </a:lnTo>
                <a:cubicBezTo>
                  <a:pt x="-26" y="9497"/>
                  <a:pt x="70" y="9774"/>
                  <a:pt x="269" y="9972"/>
                </a:cubicBezTo>
                <a:lnTo>
                  <a:pt x="11601" y="21306"/>
                </a:lnTo>
                <a:cubicBezTo>
                  <a:pt x="11780" y="21486"/>
                  <a:pt x="12014" y="21574"/>
                  <a:pt x="12247" y="21574"/>
                </a:cubicBezTo>
                <a:cubicBezTo>
                  <a:pt x="12481" y="21574"/>
                  <a:pt x="12715" y="21486"/>
                  <a:pt x="12893" y="21306"/>
                </a:cubicBezTo>
                <a:lnTo>
                  <a:pt x="21307" y="12893"/>
                </a:lnTo>
                <a:cubicBezTo>
                  <a:pt x="21478" y="12722"/>
                  <a:pt x="21574" y="12490"/>
                  <a:pt x="21574" y="12247"/>
                </a:cubicBezTo>
                <a:cubicBezTo>
                  <a:pt x="21574" y="12006"/>
                  <a:pt x="21478" y="11772"/>
                  <a:pt x="21307" y="11601"/>
                </a:cubicBezTo>
                <a:cubicBezTo>
                  <a:pt x="21307" y="11601"/>
                  <a:pt x="21307" y="11601"/>
                  <a:pt x="21307" y="1160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51" tIns="19051" rIns="19051" bIns="19051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2860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400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4690" y="1670685"/>
            <a:ext cx="2920365" cy="328295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8397240" y="1735455"/>
            <a:ext cx="3238500" cy="315341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lvl="0" algn="l">
              <a:buClrTx/>
              <a:buSzTx/>
              <a:buFontTx/>
            </a:pPr>
            <a:r>
              <a:rPr lang="zh-CN" altLang="en-US" sz="199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门</a:t>
            </a:r>
            <a:endParaRPr lang="zh-CN" altLang="en-US" sz="199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pic>
        <p:nvPicPr>
          <p:cNvPr id="10" name="图片 9" descr="门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25" y="1209675"/>
            <a:ext cx="3363595" cy="420497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9" grpId="0"/>
      <p:bldP spid="9" grpId="1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3696,&quot;width&quot;:4666}"/>
</p:tagLst>
</file>

<file path=ppt/tags/tag2.xml><?xml version="1.0" encoding="utf-8"?>
<p:tagLst xmlns:p="http://schemas.openxmlformats.org/presentationml/2006/main">
  <p:tag name="KSO_WM_UNIT_PLACING_PICTURE_USER_VIEWPORT" val="{&quot;height&quot;:10800,&quot;width&quot;:13041}"/>
</p:tagLst>
</file>

<file path=ppt/tags/tag3.xml><?xml version="1.0" encoding="utf-8"?>
<p:tagLst xmlns:p="http://schemas.openxmlformats.org/presentationml/2006/main">
  <p:tag name="KSO_WM_UNIT_PLACING_PICTURE_USER_VIEWPORT" val="{&quot;height&quot;:3869,&quot;width&quot;:4015}"/>
</p:tagLst>
</file>

<file path=ppt/tags/tag4.xml><?xml version="1.0" encoding="utf-8"?>
<p:tagLst xmlns:p="http://schemas.openxmlformats.org/presentationml/2006/main">
  <p:tag name="KSO_WPP_MARK_KEY" val="1d99c79e-5e44-4701-b7b1-96faeca9340f"/>
  <p:tag name="COMMONDATA" val="eyJjb3VudCI6MSwiaGRpZCI6IjM4NTEzNjQ3ZGI4NmI0YzcwMzBiMTQ2NjZlNmYxMWViIiwidXNlckNvdW50IjoxfQ=="/>
  <p:tag name="commondata" val="eyJjb3VudCI6MiwiaGRpZCI6ImRmYTdmODM2M2JhMTk1MTcwNjM3ZjNmYjk4YjFhNmFlIiwidXNlckNvdW50Ijox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636</Words>
  <Application>WPS 演示</Application>
  <PresentationFormat>宽屏</PresentationFormat>
  <Paragraphs>34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汉仪文黑-55简</vt:lpstr>
      <vt:lpstr>Gill Sans</vt:lpstr>
      <vt:lpstr>Calibri</vt:lpstr>
      <vt:lpstr>微软雅黑</vt:lpstr>
      <vt:lpstr>Arial Unicode MS</vt:lpstr>
      <vt:lpstr>Calibri Light</vt:lpstr>
      <vt:lpstr>Gill Sans MT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>微软公司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尹 欢</dc:creator>
  <cp:lastModifiedBy>朱</cp:lastModifiedBy>
  <cp:revision>19</cp:revision>
  <dcterms:created xsi:type="dcterms:W3CDTF">2020-09-25T11:01:00Z</dcterms:created>
  <dcterms:modified xsi:type="dcterms:W3CDTF">2024-06-25T01:22:18Z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2052-12.1.0.17133</vt:lpwstr>
  </property>
  <property fmtid="{D5CDD505-2E9C-101B-9397-08002B2CF9AE}" pid="3" name="KSOTemplateUUID">
    <vt:lpwstr>v1.0_mb_+uy1BRxRbzoIXODOJibVIA==</vt:lpwstr>
  </property>
  <property fmtid="{D5CDD505-2E9C-101B-9397-08002B2CF9AE}" pid="4" name="ICV">
    <vt:lpwstr>1BFB56DA7855409A85E2DF6E90FB1EA1</vt:lpwstr>
  </property>
</Properties>
</file>